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sldIdLst>
    <p:sldId id="260" r:id="rId4"/>
    <p:sldId id="261" r:id="rId5"/>
    <p:sldId id="274" r:id="rId6"/>
    <p:sldId id="331" r:id="rId7"/>
    <p:sldId id="271" r:id="rId8"/>
    <p:sldId id="278" r:id="rId9"/>
    <p:sldId id="332" r:id="rId10"/>
    <p:sldId id="277" r:id="rId11"/>
    <p:sldId id="333" r:id="rId12"/>
    <p:sldId id="336" r:id="rId13"/>
    <p:sldId id="335" r:id="rId14"/>
    <p:sldId id="265" r:id="rId1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customXml" Target="../customXml/item2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A1FD-65B4-4BB5-9915-C5762DFBF044}" type="datetimeFigureOut">
              <a:rPr lang="pt-BR" smtClean="0"/>
              <a:t>06/04/2021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542B9-195B-491B-B922-C9F398DF80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5171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A1FD-65B4-4BB5-9915-C5762DFBF044}" type="datetimeFigureOut">
              <a:rPr lang="pt-BR" smtClean="0"/>
              <a:t>06/04/2021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542B9-195B-491B-B922-C9F398DF80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2082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2BDE07-969C-4419-9D18-956002435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11D02CD-F9CA-41E5-A8C0-8297905DC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A1C9E9B-D739-4D38-814A-1B93B4A1A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F03C3-80CB-4C3A-855D-8167661F3228}" type="datetimeFigureOut">
              <a:rPr lang="pt-BR" smtClean="0"/>
              <a:t>06/04/2021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D208DED-B0EA-4B53-BB61-3770B8E1F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C7A917D-54EC-41CA-9681-F13884879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771D-382B-4969-8EDB-65DF435301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9997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A1FD-65B4-4BB5-9915-C5762DFBF044}" type="datetimeFigureOut">
              <a:rPr lang="pt-BR" smtClean="0"/>
              <a:t>06/04/2021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542B9-195B-491B-B922-C9F398DF80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3023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2BDE07-969C-4419-9D18-956002435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11D02CD-F9CA-41E5-A8C0-8297905DC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A1C9E9B-D739-4D38-814A-1B93B4A1A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F03C3-80CB-4C3A-855D-8167661F3228}" type="datetimeFigureOut">
              <a:rPr lang="pt-BR" smtClean="0"/>
              <a:t>06/04/2021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D208DED-B0EA-4B53-BB61-3770B8E1F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C7A917D-54EC-41CA-9681-F13884879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771D-382B-4969-8EDB-65DF435301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7228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A1FD-65B4-4BB5-9915-C5762DFBF044}" type="datetimeFigureOut">
              <a:rPr lang="pt-BR" smtClean="0"/>
              <a:t>06/04/2021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542B9-195B-491B-B922-C9F398DF80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824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4A1FD-65B4-4BB5-9915-C5762DFBF044}" type="datetimeFigureOut">
              <a:rPr lang="pt-BR" smtClean="0"/>
              <a:t>06/04/2021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5542B9-195B-491B-B922-C9F398DF80A9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2B54CA4C-775D-45E4-BFC6-51C5210B7E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950" y="0"/>
            <a:ext cx="9167949" cy="6875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713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06A7B4D-A673-49F8-A7CD-D4AE602CB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5B8347D-9DBD-49CF-A611-D5306C1DC8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2F8BAFF-6CF6-4379-8A2A-0D869F5251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9F03C3-80CB-4C3A-855D-8167661F3228}" type="datetimeFigureOut">
              <a:rPr lang="pt-BR" smtClean="0"/>
              <a:t>06/04/2021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4FE1305-C79A-4933-9CA5-9684816DBF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B403550-7777-45EE-8D0C-C70DA3E806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5771D-382B-4969-8EDB-65DF43530161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3553DC82-81C1-4487-9107-B235B17058A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879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5" r:id="rId2"/>
    <p:sldLayoutId id="214748366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FB00C09-0BF6-4D0F-9957-8B90122E3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93056F9-7EA3-45AC-83C5-27BA46DF72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95AE9A0-8BF4-4038-A5BB-48D1A4ABD9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DD44E-7895-4787-BADE-CF1F89E348AC}" type="datetimeFigureOut">
              <a:rPr lang="pt-BR" smtClean="0"/>
              <a:t>06/04/2021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3CE1F0-2FC3-4480-860E-6E9A50D589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70004CE-062C-4086-BC99-021672CC96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309E1D-9665-4E87-A37D-8336565D9295}" type="slidenum">
              <a:rPr lang="pt-BR" smtClean="0"/>
              <a:t>‹nº›</a:t>
            </a:fld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4E627B89-F5C4-47D2-94B2-0A02A8FA90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471137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644BE418-36D0-4EA6-89E3-8B980BA3C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233F593-3E08-42A5-B885-D4673D6213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38D0E79-499D-44ED-8641-C7DCBC19CE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54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5CF438-8DE4-4D73-BAB4-03E383EE7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Como os Estudos Impactam o Mercado de Trabalho?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78813B0-7AC5-4B05-B514-38D69FCD23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1263" y="4310062"/>
            <a:ext cx="2219325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823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6"/>
            <a:ext cx="9144000" cy="6856549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AE20CEE6-BC77-49BF-8D06-A9C89820B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28" y="3140968"/>
            <a:ext cx="2495550" cy="294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265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6"/>
            <a:ext cx="9144000" cy="6856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88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10A4E76D-16E3-4431-8159-D2E2DA647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84784"/>
            <a:ext cx="7886700" cy="4692179"/>
          </a:xfrm>
        </p:spPr>
        <p:txBody>
          <a:bodyPr>
            <a:normAutofit fontScale="92500" lnSpcReduction="10000"/>
          </a:bodyPr>
          <a:lstStyle/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pt-BR" altLang="pt-BR" sz="4400" b="1" dirty="0">
                <a:solidFill>
                  <a:srgbClr val="121112"/>
                </a:solidFill>
                <a:latin typeface="Lora"/>
                <a:cs typeface="Arial" panose="020B0604020202020204" pitchFamily="34" charset="0"/>
              </a:rPr>
              <a:t>Apresentação da Experiência Profissional</a:t>
            </a:r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pt-BR" altLang="pt-BR" sz="4400" b="1" dirty="0">
              <a:solidFill>
                <a:srgbClr val="121112"/>
              </a:solidFill>
              <a:latin typeface="Lora"/>
              <a:cs typeface="Arial" panose="020B0604020202020204" pitchFamily="34" charset="0"/>
            </a:endParaRPr>
          </a:p>
          <a:p>
            <a:r>
              <a:rPr lang="pt-BR" sz="2200" dirty="0"/>
              <a:t>FATEB Faculdade de Telêmaco Borba- desde 02/05/2019- Coordenadora Extensão e Estágios</a:t>
            </a:r>
          </a:p>
          <a:p>
            <a:r>
              <a:rPr lang="pt-BR" sz="2200" dirty="0"/>
              <a:t>BRASLUMBER INDÚSTRIA DE MOLDURAS 04/2014- 12/2018- Analista RH</a:t>
            </a:r>
          </a:p>
          <a:p>
            <a:r>
              <a:rPr lang="pt-BR" sz="2200" dirty="0"/>
              <a:t>PREFEITURA MUNICIPAL DE TELEMACO BORBA 02/2012 À 04/2015-técnico municipal</a:t>
            </a:r>
          </a:p>
          <a:p>
            <a:r>
              <a:rPr lang="pt-BR" sz="2200" dirty="0"/>
              <a:t>BRASLUMBER INDUSTRIA DE MOLDURAS 05/2011 À 02/2012- Analista RH</a:t>
            </a:r>
          </a:p>
          <a:p>
            <a:r>
              <a:rPr lang="pt-BR" sz="2200" dirty="0"/>
              <a:t>EMPLOYER RECURSOS HUMANOS 02/2005 À 09/2010- Analista de RH</a:t>
            </a:r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pt-BR" altLang="pt-BR" sz="4400" dirty="0">
              <a:solidFill>
                <a:srgbClr val="121112"/>
              </a:solidFill>
              <a:latin typeface="Lora"/>
              <a:cs typeface="Arial" panose="020B0604020202020204" pitchFamily="34" charset="0"/>
            </a:endParaRPr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pt-BR" sz="4400" dirty="0">
              <a:solidFill>
                <a:srgbClr val="121112"/>
              </a:solidFill>
              <a:latin typeface="Lora"/>
              <a:cs typeface="Arial" panose="020B0604020202020204" pitchFamily="34" charset="0"/>
            </a:endParaRPr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pt-BR" sz="6000" dirty="0">
              <a:solidFill>
                <a:srgbClr val="121112"/>
              </a:solidFill>
              <a:latin typeface="Lora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t-BR" sz="5600" dirty="0"/>
          </a:p>
        </p:txBody>
      </p:sp>
    </p:spTree>
    <p:extLst>
      <p:ext uri="{BB962C8B-B14F-4D97-AF65-F5344CB8AC3E}">
        <p14:creationId xmlns:p14="http://schemas.microsoft.com/office/powerpoint/2010/main" val="562772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10A4E76D-16E3-4431-8159-D2E2DA647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2204864"/>
            <a:ext cx="7886700" cy="3900091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pt-BR" sz="8800" dirty="0">
              <a:solidFill>
                <a:srgbClr val="121112"/>
              </a:solidFill>
              <a:latin typeface="Lora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pt-BR" sz="3200" dirty="0"/>
              <a:t>Mercado de trabalho é o conjunto de oportunidades de empregos oferecidos pelas empresas públicas, privadas ou por pessoas físicas, com regras formais e informais estabelecidas para os salários, benefícios, carreira, comportamentos e, em contrapartida, a disponibilidade de profissionais que desejam ingressar neste mercado de trabalho. </a:t>
            </a:r>
          </a:p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pt-BR" sz="6000" dirty="0">
              <a:solidFill>
                <a:srgbClr val="121112"/>
              </a:solidFill>
              <a:latin typeface="Lora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t-BR" sz="560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9AB7838-63DE-4C8D-A2EB-ED4F36619EEF}"/>
              </a:ext>
            </a:extLst>
          </p:cNvPr>
          <p:cNvSpPr txBox="1"/>
          <p:nvPr/>
        </p:nvSpPr>
        <p:spPr>
          <a:xfrm>
            <a:off x="827584" y="681037"/>
            <a:ext cx="604867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sz="4000" dirty="0">
                <a:solidFill>
                  <a:srgbClr val="121112"/>
                </a:solidFill>
                <a:latin typeface="Lora"/>
                <a:cs typeface="Arial" panose="020B0604020202020204" pitchFamily="34" charset="0"/>
              </a:rPr>
              <a:t>Vamos pensar com a cabeça do EMPREGADOR?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81F4139-68D0-407A-A1C5-5CF462C9C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56" y="1437713"/>
            <a:ext cx="2525638" cy="1609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833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10A4E76D-16E3-4431-8159-D2E2DA647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348881"/>
            <a:ext cx="7886700" cy="1800200"/>
          </a:xfrm>
        </p:spPr>
        <p:txBody>
          <a:bodyPr>
            <a:normAutofit fontScale="92500"/>
          </a:bodyPr>
          <a:lstStyle/>
          <a:p>
            <a:pPr algn="just" fontAlgn="base">
              <a:spcBef>
                <a:spcPts val="0"/>
              </a:spcBef>
            </a:pPr>
            <a:r>
              <a:rPr lang="pt-BR" sz="3200" b="0" i="0" u="none" strike="noStrike" dirty="0">
                <a:solidFill>
                  <a:srgbClr val="000000"/>
                </a:solidFill>
                <a:effectLst/>
                <a:latin typeface="Montserrat"/>
              </a:rPr>
              <a:t>Contextualizar os aspectos do Ensino Superior</a:t>
            </a:r>
          </a:p>
          <a:p>
            <a:pPr algn="just" fontAlgn="base">
              <a:spcBef>
                <a:spcPts val="0"/>
              </a:spcBef>
            </a:pPr>
            <a:r>
              <a:rPr lang="pt-BR" sz="3200" dirty="0">
                <a:solidFill>
                  <a:srgbClr val="000000"/>
                </a:solidFill>
                <a:latin typeface="Montserrat"/>
              </a:rPr>
              <a:t>P</a:t>
            </a:r>
            <a:r>
              <a:rPr lang="pt-BR" sz="3200" b="0" i="0" u="none" strike="noStrike" dirty="0">
                <a:solidFill>
                  <a:srgbClr val="000000"/>
                </a:solidFill>
                <a:effectLst/>
                <a:latin typeface="Montserrat"/>
              </a:rPr>
              <a:t>repara para o mercado de trabalho</a:t>
            </a:r>
            <a:endParaRPr lang="pt-BR" sz="3200" dirty="0">
              <a:solidFill>
                <a:srgbClr val="000000"/>
              </a:solidFill>
              <a:latin typeface="Montserrat"/>
            </a:endParaRPr>
          </a:p>
          <a:p>
            <a:pPr algn="just" fontAlgn="base">
              <a:spcBef>
                <a:spcPts val="0"/>
              </a:spcBef>
            </a:pPr>
            <a:r>
              <a:rPr lang="pt-BR" sz="3200" b="0" i="0" u="none" strike="noStrike" dirty="0">
                <a:solidFill>
                  <a:srgbClr val="000000"/>
                </a:solidFill>
                <a:effectLst/>
                <a:latin typeface="Montserrat"/>
              </a:rPr>
              <a:t>Busca desenvolver a postura de protagonista</a:t>
            </a:r>
          </a:p>
          <a:p>
            <a:pPr algn="just" fontAlgn="base">
              <a:spcBef>
                <a:spcPts val="0"/>
              </a:spcBef>
            </a:pPr>
            <a:r>
              <a:rPr lang="pt-BR" sz="3200" dirty="0">
                <a:solidFill>
                  <a:srgbClr val="000000"/>
                </a:solidFill>
                <a:latin typeface="Montserrat"/>
              </a:rPr>
              <a:t>T</a:t>
            </a:r>
            <a:r>
              <a:rPr lang="pt-BR" sz="3200" b="0" i="0" u="none" strike="noStrike" dirty="0">
                <a:solidFill>
                  <a:srgbClr val="000000"/>
                </a:solidFill>
                <a:effectLst/>
                <a:latin typeface="Montserrat"/>
              </a:rPr>
              <a:t>reina para a solução de problemas complexos</a:t>
            </a:r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pt-BR" sz="6000" dirty="0">
              <a:solidFill>
                <a:srgbClr val="121112"/>
              </a:solidFill>
              <a:latin typeface="Lora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t-BR" sz="56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636E3BD-F192-476F-9805-773072AEAEEC}"/>
              </a:ext>
            </a:extLst>
          </p:cNvPr>
          <p:cNvSpPr txBox="1"/>
          <p:nvPr/>
        </p:nvSpPr>
        <p:spPr>
          <a:xfrm>
            <a:off x="827584" y="681037"/>
            <a:ext cx="655272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sz="4000" dirty="0">
                <a:solidFill>
                  <a:srgbClr val="121112"/>
                </a:solidFill>
                <a:latin typeface="Lora"/>
                <a:cs typeface="Arial" panose="020B0604020202020204" pitchFamily="34" charset="0"/>
              </a:rPr>
              <a:t>O que eu posso fazer para ser o MELHOR?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FA0B448-0249-485C-9490-36B0C65A1F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5110" y="4157599"/>
            <a:ext cx="2160240" cy="219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586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10A4E76D-16E3-4431-8159-D2E2DA647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004476"/>
            <a:ext cx="7886700" cy="1584176"/>
          </a:xfrm>
        </p:spPr>
        <p:txBody>
          <a:bodyPr>
            <a:normAutofit fontScale="47500" lnSpcReduction="20000"/>
          </a:bodyPr>
          <a:lstStyle/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pt-BR" sz="6000" dirty="0">
              <a:solidFill>
                <a:srgbClr val="121112"/>
              </a:solidFill>
              <a:latin typeface="Lora"/>
              <a:cs typeface="Arial" panose="020B0604020202020204" pitchFamily="34" charset="0"/>
            </a:endParaRPr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pt-BR" sz="2400" dirty="0"/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6000" b="0" i="0" u="none" strike="noStrike" dirty="0">
                <a:solidFill>
                  <a:srgbClr val="000000"/>
                </a:solidFill>
                <a:effectLst/>
                <a:latin typeface="Montserrat"/>
              </a:rPr>
              <a:t>Empresas buscam divulgar vagas nas universidades ou preferem pessoas que estejam cursando Ensino Superior</a:t>
            </a:r>
          </a:p>
          <a:p>
            <a:pPr marL="0" indent="0">
              <a:buNone/>
            </a:pPr>
            <a:endParaRPr lang="pt-BR" sz="56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636E3BD-F192-476F-9805-773072AEAEEC}"/>
              </a:ext>
            </a:extLst>
          </p:cNvPr>
          <p:cNvSpPr txBox="1"/>
          <p:nvPr/>
        </p:nvSpPr>
        <p:spPr>
          <a:xfrm>
            <a:off x="827584" y="681037"/>
            <a:ext cx="655272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sz="4000" dirty="0">
                <a:solidFill>
                  <a:srgbClr val="121112"/>
                </a:solidFill>
                <a:latin typeface="Lora"/>
                <a:cs typeface="Arial" panose="020B0604020202020204" pitchFamily="34" charset="0"/>
              </a:rPr>
              <a:t>O que eu posso fazer para ser o MELHOR?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AB14884-0EDE-475C-BFCC-BA13BD61A3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8157" y="3989825"/>
            <a:ext cx="3127685" cy="1844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90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10A4E76D-16E3-4431-8159-D2E2DA647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409229"/>
            <a:ext cx="7886700" cy="1019771"/>
          </a:xfrm>
        </p:spPr>
        <p:txBody>
          <a:bodyPr>
            <a:normAutofit fontScale="25000" lnSpcReduction="20000"/>
          </a:bodyPr>
          <a:lstStyle/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pt-BR" sz="6000" dirty="0">
              <a:solidFill>
                <a:srgbClr val="121112"/>
              </a:solidFill>
              <a:latin typeface="Lora"/>
              <a:cs typeface="Arial" panose="020B0604020202020204" pitchFamily="34" charset="0"/>
            </a:endParaRPr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pt-BR" sz="2400" dirty="0"/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11200" b="0" i="0" u="none" strike="noStrike" dirty="0">
                <a:solidFill>
                  <a:srgbClr val="000000"/>
                </a:solidFill>
                <a:effectLst/>
                <a:latin typeface="Montserrat"/>
              </a:rPr>
              <a:t>Concorrência entre candidatos que estão cursando Ensino Superior e não estão cursando nada</a:t>
            </a:r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pt-BR" sz="6000" dirty="0">
              <a:solidFill>
                <a:srgbClr val="121112"/>
              </a:solidFill>
              <a:latin typeface="Lora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t-BR" sz="56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636E3BD-F192-476F-9805-773072AEAEEC}"/>
              </a:ext>
            </a:extLst>
          </p:cNvPr>
          <p:cNvSpPr txBox="1"/>
          <p:nvPr/>
        </p:nvSpPr>
        <p:spPr>
          <a:xfrm>
            <a:off x="827584" y="681037"/>
            <a:ext cx="655272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sz="4000" dirty="0">
                <a:solidFill>
                  <a:srgbClr val="121112"/>
                </a:solidFill>
                <a:latin typeface="Lora"/>
                <a:cs typeface="Arial" panose="020B0604020202020204" pitchFamily="34" charset="0"/>
              </a:rPr>
              <a:t>O que eu posso fazer para ser o MELHOR?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7CCC50B-1198-4E73-9DA9-A78C87F2E8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56" y="3573016"/>
            <a:ext cx="3248025" cy="24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667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10A4E76D-16E3-4431-8159-D2E2DA647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2132856"/>
            <a:ext cx="5311502" cy="1008113"/>
          </a:xfrm>
        </p:spPr>
        <p:txBody>
          <a:bodyPr>
            <a:normAutofit fontScale="55000" lnSpcReduction="20000"/>
          </a:bodyPr>
          <a:lstStyle/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pt-BR" sz="6000" dirty="0">
              <a:solidFill>
                <a:srgbClr val="121112"/>
              </a:solidFill>
              <a:latin typeface="Lora"/>
              <a:cs typeface="Arial" panose="020B0604020202020204" pitchFamily="34" charset="0"/>
            </a:endParaRPr>
          </a:p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pt-BR" sz="2400" dirty="0"/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6000" dirty="0">
                <a:solidFill>
                  <a:srgbClr val="000000"/>
                </a:solidFill>
                <a:latin typeface="Montserrat"/>
              </a:rPr>
              <a:t>A história do “</a:t>
            </a:r>
            <a:r>
              <a:rPr lang="pt-BR" sz="6000" b="0" i="0" u="none" strike="noStrike" dirty="0">
                <a:solidFill>
                  <a:srgbClr val="000000"/>
                </a:solidFill>
                <a:effectLst/>
                <a:latin typeface="Montserrat"/>
              </a:rPr>
              <a:t>CALSADOS”</a:t>
            </a:r>
            <a:endParaRPr lang="pt-BR" sz="6000" dirty="0">
              <a:solidFill>
                <a:srgbClr val="121112"/>
              </a:solidFill>
              <a:latin typeface="Lora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t-BR" sz="56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636E3BD-F192-476F-9805-773072AEAEEC}"/>
              </a:ext>
            </a:extLst>
          </p:cNvPr>
          <p:cNvSpPr txBox="1"/>
          <p:nvPr/>
        </p:nvSpPr>
        <p:spPr>
          <a:xfrm>
            <a:off x="827584" y="681037"/>
            <a:ext cx="655272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sz="4000" dirty="0">
                <a:solidFill>
                  <a:srgbClr val="121112"/>
                </a:solidFill>
                <a:latin typeface="Lora"/>
                <a:cs typeface="Arial" panose="020B0604020202020204" pitchFamily="34" charset="0"/>
              </a:rPr>
              <a:t>O que eu posso fazer para ser o MELHOR?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08BBD0C-782B-4601-815C-95CACF9AB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920" y="3429000"/>
            <a:ext cx="5139694" cy="2174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444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10A4E76D-16E3-4431-8159-D2E2DA647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84" y="1984264"/>
            <a:ext cx="7327726" cy="3468043"/>
          </a:xfrm>
        </p:spPr>
        <p:txBody>
          <a:bodyPr>
            <a:norm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222222"/>
                </a:solidFill>
                <a:effectLst/>
              </a:rPr>
              <a:t>Inicie uma carreira promissora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222222"/>
                </a:solidFill>
                <a:effectLst/>
              </a:rPr>
              <a:t>Melhore o rendimento financeiro</a:t>
            </a:r>
            <a:endParaRPr lang="pt-BR" b="0" i="0" dirty="0">
              <a:solidFill>
                <a:srgbClr val="222222"/>
              </a:solidFill>
              <a:effectLst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222222"/>
                </a:solidFill>
                <a:effectLst/>
              </a:rPr>
              <a:t>Aprenda sempre</a:t>
            </a:r>
            <a:endParaRPr lang="pt-BR" b="0" i="0" dirty="0">
              <a:solidFill>
                <a:srgbClr val="222222"/>
              </a:solidFill>
              <a:effectLst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222222"/>
                </a:solidFill>
                <a:effectLst/>
              </a:rPr>
              <a:t>Auxilie no desenvolvimento social</a:t>
            </a:r>
            <a:endParaRPr lang="pt-BR" b="0" i="0" dirty="0">
              <a:solidFill>
                <a:srgbClr val="222222"/>
              </a:solidFill>
              <a:effectLst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222222"/>
                </a:solidFill>
                <a:effectLst/>
              </a:rPr>
              <a:t>Amizade e networking</a:t>
            </a:r>
            <a:endParaRPr lang="pt-BR" b="0" i="0" dirty="0">
              <a:solidFill>
                <a:srgbClr val="222222"/>
              </a:solidFill>
              <a:effectLst/>
            </a:endParaRPr>
          </a:p>
          <a:p>
            <a:pPr algn="just"/>
            <a:r>
              <a:rPr lang="pt-BR" b="1" i="0" dirty="0">
                <a:solidFill>
                  <a:srgbClr val="222222"/>
                </a:solidFill>
                <a:effectLst/>
              </a:rPr>
              <a:t>Crescimento pessoal e profissional</a:t>
            </a:r>
            <a:endParaRPr lang="pt-BR" b="0" i="0" dirty="0">
              <a:solidFill>
                <a:srgbClr val="222222"/>
              </a:solidFill>
              <a:effectLst/>
            </a:endParaRPr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pt-BR" sz="6000" dirty="0">
              <a:solidFill>
                <a:srgbClr val="121112"/>
              </a:solidFill>
              <a:latin typeface="Lora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t-BR" sz="56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636E3BD-F192-476F-9805-773072AEAEEC}"/>
              </a:ext>
            </a:extLst>
          </p:cNvPr>
          <p:cNvSpPr txBox="1"/>
          <p:nvPr/>
        </p:nvSpPr>
        <p:spPr>
          <a:xfrm>
            <a:off x="827584" y="681037"/>
            <a:ext cx="655272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sz="4000" dirty="0">
                <a:solidFill>
                  <a:srgbClr val="121112"/>
                </a:solidFill>
                <a:latin typeface="Lora"/>
                <a:cs typeface="Arial" panose="020B0604020202020204" pitchFamily="34" charset="0"/>
              </a:rPr>
              <a:t>O que eu posso fazer para ser o MELHOR?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A17D604-9B43-4D47-BFD1-26A17A81BB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192" y="3789040"/>
            <a:ext cx="2575064" cy="2387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227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6DC23B-3F4A-461D-A2C0-246847068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4ABCBC7-4EB1-47AF-9E40-2AE6F1FE98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354D3FE-FC26-435A-8542-F4F1D9B5F5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2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700873"/>
      </p:ext>
    </p:extLst>
  </p:cSld>
  <p:clrMapOvr>
    <a:masterClrMapping/>
  </p:clrMapOvr>
</p:sld>
</file>

<file path=ppt/theme/theme1.xml><?xml version="1.0" encoding="utf-8"?>
<a:theme xmlns:a="http://schemas.openxmlformats.org/drawingml/2006/main" name="SLIDE MESTR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AB169265F5570449793BBD2A59419F9" ma:contentTypeVersion="13" ma:contentTypeDescription="Crie um novo documento." ma:contentTypeScope="" ma:versionID="62dba069c466748f585185bd0789bcc1">
  <xsd:schema xmlns:xsd="http://www.w3.org/2001/XMLSchema" xmlns:xs="http://www.w3.org/2001/XMLSchema" xmlns:p="http://schemas.microsoft.com/office/2006/metadata/properties" xmlns:ns2="a35c3375-76ed-425e-98c2-d00368861632" xmlns:ns3="20c7c8de-dbb5-4f06-b80f-0c71893fa4f6" targetNamespace="http://schemas.microsoft.com/office/2006/metadata/properties" ma:root="true" ma:fieldsID="f797c9bb4521c98682bcad85a2d98db3" ns2:_="" ns3:_="">
    <xsd:import namespace="a35c3375-76ed-425e-98c2-d00368861632"/>
    <xsd:import namespace="20c7c8de-dbb5-4f06-b80f-0c71893fa4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5c3375-76ed-425e-98c2-d0036886163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c7c8de-dbb5-4f06-b80f-0c71893fa4f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A45A099-F4A8-4049-AE57-43DAC7708B51}"/>
</file>

<file path=customXml/itemProps2.xml><?xml version="1.0" encoding="utf-8"?>
<ds:datastoreItem xmlns:ds="http://schemas.openxmlformats.org/officeDocument/2006/customXml" ds:itemID="{978F25A7-8BEF-4EE2-9E3F-B3B013F73344}"/>
</file>

<file path=customXml/itemProps3.xml><?xml version="1.0" encoding="utf-8"?>
<ds:datastoreItem xmlns:ds="http://schemas.openxmlformats.org/officeDocument/2006/customXml" ds:itemID="{48036BC1-BAF2-4279-9126-C1B5641F467F}"/>
</file>

<file path=docProps/app.xml><?xml version="1.0" encoding="utf-8"?>
<Properties xmlns="http://schemas.openxmlformats.org/officeDocument/2006/extended-properties" xmlns:vt="http://schemas.openxmlformats.org/officeDocument/2006/docPropsVTypes">
  <Template>SLIDE MESTRE</Template>
  <TotalTime>3759</TotalTime>
  <Words>249</Words>
  <Application>Microsoft Office PowerPoint</Application>
  <PresentationFormat>Apresentação na tela (4:3)</PresentationFormat>
  <Paragraphs>37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Lora</vt:lpstr>
      <vt:lpstr>Montserrat</vt:lpstr>
      <vt:lpstr>SLIDE MESTRE</vt:lpstr>
      <vt:lpstr>Personalizar design</vt:lpstr>
      <vt:lpstr>1_Personalizar design</vt:lpstr>
      <vt:lpstr>Apresentação do PowerPoint</vt:lpstr>
      <vt:lpstr>Como os Estudos Impactam o Mercado de Trabalho?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relacionamento</dc:creator>
  <cp:lastModifiedBy>comunicacao</cp:lastModifiedBy>
  <cp:revision>60</cp:revision>
  <dcterms:created xsi:type="dcterms:W3CDTF">2018-05-04T19:47:06Z</dcterms:created>
  <dcterms:modified xsi:type="dcterms:W3CDTF">2021-04-07T18:56:10Z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0x0101003AB169265F5570449793BBD2A59419F9</vt:lpwstr>
  </property>
</Properties>
</file>