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83" r:id="rId5"/>
    <p:sldId id="363" r:id="rId6"/>
    <p:sldId id="379" r:id="rId7"/>
    <p:sldId id="331" r:id="rId8"/>
    <p:sldId id="283" r:id="rId9"/>
    <p:sldId id="356" r:id="rId10"/>
    <p:sldId id="384" r:id="rId11"/>
    <p:sldId id="362" r:id="rId12"/>
    <p:sldId id="385" r:id="rId13"/>
    <p:sldId id="354" r:id="rId14"/>
    <p:sldId id="341" r:id="rId15"/>
    <p:sldId id="378" r:id="rId16"/>
  </p:sldIdLst>
  <p:sldSz cx="12192000" cy="6858000"/>
  <p:notesSz cx="9671050" cy="688975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INSTRUÇÕES" id="{BB928E10-A69C-42F6-8B07-A2FEAC067766}">
          <p14:sldIdLst>
            <p14:sldId id="383"/>
            <p14:sldId id="382"/>
          </p14:sldIdLst>
        </p14:section>
        <p14:section name="INICIADORES DE SLIDES" id="{ACC24B29-0CC7-491A-A98A-CF7CBDBE501E}">
          <p14:sldIdLst>
            <p14:sldId id="377"/>
            <p14:sldId id="379"/>
            <p14:sldId id="329"/>
            <p14:sldId id="361"/>
            <p14:sldId id="362"/>
            <p14:sldId id="283"/>
            <p14:sldId id="381"/>
            <p14:sldId id="331"/>
            <p14:sldId id="341"/>
            <p14:sldId id="352"/>
            <p14:sldId id="354"/>
            <p14:sldId id="356"/>
            <p14:sldId id="363"/>
            <p14:sldId id="380"/>
          </p14:sldIdLst>
        </p14:section>
        <p14:section name="OBRIGADO" id="{6CD91DAB-8EC3-4802-89E9-0F1C7022FB28}">
          <p14:sldIdLst>
            <p14:sldId id="378"/>
          </p14:sldIdLst>
        </p14:section>
      </p14:sectionLst>
    </p:ex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6E6E6"/>
    <a:srgbClr val="DC5924"/>
    <a:srgbClr val="B7472A"/>
    <a:srgbClr val="000000"/>
    <a:srgbClr val="FFFFFF"/>
    <a:srgbClr val="75D1FF"/>
    <a:srgbClr val="11161C"/>
    <a:srgbClr val="7F7F7F"/>
    <a:srgbClr val="F2F2F2"/>
    <a:srgbClr val="00B0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009" autoAdjust="0"/>
    <p:restoredTop sz="84972" autoAdjust="0"/>
  </p:normalViewPr>
  <p:slideViewPr>
    <p:cSldViewPr snapToGrid="0">
      <p:cViewPr>
        <p:scale>
          <a:sx n="90" d="100"/>
          <a:sy n="90" d="100"/>
        </p:scale>
        <p:origin x="-1146" y="-5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8" d="100"/>
        <a:sy n="108" d="100"/>
      </p:scale>
      <p:origin x="0" y="-3162"/>
    </p:cViewPr>
  </p:sorterViewPr>
  <p:notesViewPr>
    <p:cSldViewPr snapToGrid="0">
      <p:cViewPr varScale="1">
        <p:scale>
          <a:sx n="110" d="100"/>
          <a:sy n="110" d="100"/>
        </p:scale>
        <p:origin x="2472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190788" cy="34568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478024" y="1"/>
            <a:ext cx="4190788" cy="34568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pPr rtl="0"/>
            <a:fld id="{9D3714C2-3F62-4B20-A7DF-46FEEB0C93F7}" type="datetime1">
              <a:rPr lang="pt-BR" smtClean="0"/>
              <a:pPr rtl="0"/>
              <a:t>04/03/2021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6544067"/>
            <a:ext cx="4190788" cy="34568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5478024" y="6544067"/>
            <a:ext cx="4190788" cy="34568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pPr rtl="0"/>
            <a:fld id="{DBAA5490-FD59-4087-AC7E-016E8A4124C4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91092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190788" cy="34568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478024" y="1"/>
            <a:ext cx="4190788" cy="34568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0E9FCB2-5126-4E0F-9B12-AE3B29F802A3}" type="datetime1">
              <a:rPr lang="pt-BR" smtClean="0"/>
              <a:pPr/>
              <a:t>04/03/2021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768600" y="860425"/>
            <a:ext cx="4133850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67106" y="3315692"/>
            <a:ext cx="7736840" cy="2712840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6544067"/>
            <a:ext cx="4190788" cy="34568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5478024" y="6544067"/>
            <a:ext cx="4190788" cy="34568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pPr rtl="0"/>
            <a:fld id="{4CBCEA92-F142-4D57-B507-37BDAF44710C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140202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pt-BR" smtClean="0"/>
              <a:pPr rtl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076836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2 min</a:t>
            </a:r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pt-BR" smtClean="0"/>
              <a:pPr rtl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03005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1 </a:t>
            </a:r>
            <a:r>
              <a:rPr lang="pt-BR" dirty="0" err="1" smtClean="0"/>
              <a:t>min</a:t>
            </a:r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pt-BR" smtClean="0"/>
              <a:pPr rtl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226467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Currículo2 </a:t>
            </a:r>
            <a:r>
              <a:rPr lang="pt-BR" dirty="0" err="1" smtClean="0"/>
              <a:t>min</a:t>
            </a:r>
            <a:r>
              <a:rPr lang="pt-BR" dirty="0" smtClean="0"/>
              <a:t> determina se você será ou não chamado para entrevista.</a:t>
            </a:r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 rtlCol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" b="0" i="0" u="none" strike="noStrike" kern="0" cap="none" spc="0" normalizeH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Todos os direitos reservados. A MICROSOFT NÃO FAZ GARANTIAS, EXPRESSAS, TÁCITAS OU LEGAIS, EM RELAÇÃO ÀS INFORMAÇÕES CONTIDAS NESTA APRESENTAÇÃO.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idx="12"/>
          </p:nvPr>
        </p:nvSpPr>
        <p:spPr/>
        <p:txBody>
          <a:bodyPr rtlCol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FBE253-6087-4E2B-8080-AB5930C1CFDE}" type="datetime8">
              <a:rPr kumimoji="0" lang="pt-BR" b="0" i="0" u="none" strike="noStrike" kern="0" cap="none" spc="0" normalizeH="0" baseline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04/03/2021 17:04</a:t>
            </a:fld>
            <a:endParaRPr kumimoji="0" lang="pt-BR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pt-BR" b="0" i="0" u="none" strike="noStrike" kern="0" cap="none" spc="0" normalizeH="0" baseline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0269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Valorize</a:t>
            </a:r>
            <a:r>
              <a:rPr lang="pt-BR" baseline="0" dirty="0" smtClean="0"/>
              <a:t> seus resultados.</a:t>
            </a:r>
          </a:p>
          <a:p>
            <a:pPr rtl="0"/>
            <a:r>
              <a:rPr lang="pt-BR" baseline="0" dirty="0" smtClean="0"/>
              <a:t>Currículo de até 3 páginas no máximo.</a:t>
            </a:r>
          </a:p>
          <a:p>
            <a:pPr rtl="0"/>
            <a:endParaRPr lang="pt-BR" baseline="0" dirty="0" smtClean="0"/>
          </a:p>
          <a:p>
            <a:pPr rtl="0"/>
            <a:r>
              <a:rPr lang="pt-BR" baseline="0" dirty="0" smtClean="0"/>
              <a:t>10 </a:t>
            </a:r>
            <a:r>
              <a:rPr lang="pt-BR" baseline="0" dirty="0" err="1" smtClean="0"/>
              <a:t>min</a:t>
            </a:r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pt-BR" smtClean="0"/>
              <a:pPr rtl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41216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Que profissional você é? Acredita em si mesmo? Quais suas competências? Quais seus pontos de melhoria? Qual</a:t>
            </a:r>
            <a:r>
              <a:rPr lang="pt-BR" baseline="0" dirty="0" smtClean="0"/>
              <a:t> seu estilo de gestão? Sabe trabalhar em equipe? </a:t>
            </a:r>
          </a:p>
          <a:p>
            <a:pPr rtl="0"/>
            <a:endParaRPr lang="pt-BR" baseline="0" dirty="0" smtClean="0"/>
          </a:p>
          <a:p>
            <a:pPr rtl="0"/>
            <a:r>
              <a:rPr lang="pt-BR" baseline="0" dirty="0" smtClean="0"/>
              <a:t>4 </a:t>
            </a:r>
            <a:r>
              <a:rPr lang="pt-BR" baseline="0" dirty="0" err="1" smtClean="0"/>
              <a:t>min</a:t>
            </a:r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pt-BR" smtClean="0"/>
              <a:pPr rtl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89618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4 </a:t>
            </a:r>
            <a:r>
              <a:rPr lang="pt-BR" dirty="0" err="1" smtClean="0"/>
              <a:t>min</a:t>
            </a:r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pt-BR" smtClean="0"/>
              <a:pPr rtl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89618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1 </a:t>
            </a:r>
            <a:r>
              <a:rPr lang="pt-BR" dirty="0" err="1" smtClean="0"/>
              <a:t>min</a:t>
            </a:r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pt-BR" smtClean="0"/>
              <a:pPr rtl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72003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10 </a:t>
            </a:r>
            <a:r>
              <a:rPr lang="pt-BR" dirty="0" err="1" smtClean="0"/>
              <a:t>min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CBCEA92-F142-4D57-B507-37BDAF44710C}" type="slidenum">
              <a:rPr lang="pt-BR" noProof="0" smtClean="0"/>
              <a:pPr rtl="0"/>
              <a:t>9</a:t>
            </a:fld>
            <a:endParaRPr lang="pt-BR" noProof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Ao</a:t>
            </a:r>
            <a:r>
              <a:rPr lang="pt-BR" baseline="0" dirty="0" smtClean="0"/>
              <a:t> invés de pedir agregue valor na vida do próximo. Todos nós somos especialistas em algo Descubra seus talentos.</a:t>
            </a:r>
          </a:p>
          <a:p>
            <a:pPr rtl="0"/>
            <a:endParaRPr lang="pt-BR" baseline="0" dirty="0" smtClean="0"/>
          </a:p>
          <a:p>
            <a:pPr rtl="0"/>
            <a:r>
              <a:rPr lang="pt-BR" baseline="0" dirty="0" smtClean="0"/>
              <a:t>3 </a:t>
            </a:r>
            <a:r>
              <a:rPr lang="pt-BR" baseline="0" dirty="0" err="1" smtClean="0"/>
              <a:t>min</a:t>
            </a:r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 rtlCol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" b="0" i="0" u="none" strike="noStrike" kern="0" cap="none" spc="0" normalizeH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Todos os direitos reservados. A MICROSOFT NÃO FAZ GARANTIAS, EXPRESSAS, TÁCITAS OU LEGAIS, EM RELAÇÃO ÀS INFORMAÇÕES CONTIDAS NESTA APRESENTAÇÃO.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idx="12"/>
          </p:nvPr>
        </p:nvSpPr>
        <p:spPr/>
        <p:txBody>
          <a:bodyPr rtlCol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5604C-0EFA-4247-AF44-C188FF026713}" type="datetime8">
              <a:rPr kumimoji="0" lang="pt-BR" sz="1800" b="0" i="0" u="none" strike="noStrike" kern="0" cap="none" spc="0" normalizeH="0" baseline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04/03/2021 17:04</a:t>
            </a:fld>
            <a:endParaRPr kumimoji="0" lang="pt-BR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pt-BR" sz="1800" b="0" i="0" u="none" strike="noStrike" kern="0" cap="none" spc="0" normalizeH="0" baseline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7713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Vários gestores de uma multinacional que atendo não possuem perfil no </a:t>
            </a:r>
            <a:r>
              <a:rPr lang="pt-BR" dirty="0" err="1" smtClean="0"/>
              <a:t>linkedin</a:t>
            </a:r>
            <a:r>
              <a:rPr lang="pt-BR" baseline="0" dirty="0" smtClean="0"/>
              <a:t> (REDE DE RELACIONAMENTOS PROFISSIONAL).</a:t>
            </a:r>
            <a:endParaRPr lang="pt-BR" dirty="0" smtClean="0"/>
          </a:p>
          <a:p>
            <a:pPr rtl="0"/>
            <a:r>
              <a:rPr lang="pt-BR" dirty="0" smtClean="0"/>
              <a:t>Seja visto! Quem não é visto não é lembrado. </a:t>
            </a:r>
          </a:p>
          <a:p>
            <a:pPr rtl="0"/>
            <a:endParaRPr lang="pt-BR" dirty="0" smtClean="0"/>
          </a:p>
          <a:p>
            <a:pPr rtl="0"/>
            <a:r>
              <a:rPr lang="pt-BR" dirty="0" smtClean="0"/>
              <a:t>3 </a:t>
            </a:r>
            <a:r>
              <a:rPr lang="pt-BR" dirty="0" err="1" smtClean="0"/>
              <a:t>min</a:t>
            </a:r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pt-BR" smtClean="0"/>
              <a:pPr rtl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82687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pt-BR" smtClean="0"/>
              <a:pPr rtl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50951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s://nealanalytics.com/creative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hyperlink" Target="http://www.nealanalytics.com/neal-creative/templates/" TargetMode="Externa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alanalytics.com/neal-creative/templates/" TargetMode="External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s://nealanalytics.com/creative/" TargetMode="Externa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ealanalytics.com/neal-creative/templates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0_TÍTULO OU TRANSIÇÃ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rtlCol="0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r>
              <a:rPr lang="pt-BR" noProof="0"/>
              <a:t>CLIQUE PARA EDITAR O TÍTULO</a:t>
            </a:r>
          </a:p>
        </p:txBody>
      </p:sp>
    </p:spTree>
    <p:extLst>
      <p:ext uri="{BB962C8B-B14F-4D97-AF65-F5344CB8AC3E}">
        <p14:creationId xmlns:p14="http://schemas.microsoft.com/office/powerpoint/2010/main" xmlns="" val="2301043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ÓRIA DE SEÇÃO com númer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a livre: Forma 18"/>
          <p:cNvSpPr/>
          <p:nvPr userDrawn="1"/>
        </p:nvSpPr>
        <p:spPr>
          <a:xfrm>
            <a:off x="3803737" y="-65233"/>
            <a:ext cx="4584526" cy="2297766"/>
          </a:xfrm>
          <a:custGeom>
            <a:avLst/>
            <a:gdLst>
              <a:gd name="connsiteX0" fmla="*/ 278 w 4584526"/>
              <a:gd name="connsiteY0" fmla="*/ 0 h 2297766"/>
              <a:gd name="connsiteX1" fmla="*/ 4584248 w 4584526"/>
              <a:gd name="connsiteY1" fmla="*/ 0 h 2297766"/>
              <a:gd name="connsiteX2" fmla="*/ 4584526 w 4584526"/>
              <a:gd name="connsiteY2" fmla="*/ 5503 h 2297766"/>
              <a:gd name="connsiteX3" fmla="*/ 2292263 w 4584526"/>
              <a:gd name="connsiteY3" fmla="*/ 2297766 h 2297766"/>
              <a:gd name="connsiteX4" fmla="*/ 0 w 4584526"/>
              <a:gd name="connsiteY4" fmla="*/ 5503 h 229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4526" h="2297766">
                <a:moveTo>
                  <a:pt x="278" y="0"/>
                </a:moveTo>
                <a:lnTo>
                  <a:pt x="4584248" y="0"/>
                </a:lnTo>
                <a:lnTo>
                  <a:pt x="4584526" y="5503"/>
                </a:lnTo>
                <a:cubicBezTo>
                  <a:pt x="4584526" y="1271485"/>
                  <a:pt x="3558245" y="2297766"/>
                  <a:pt x="2292263" y="2297766"/>
                </a:cubicBezTo>
                <a:cubicBezTo>
                  <a:pt x="1026281" y="2297766"/>
                  <a:pt x="0" y="1271485"/>
                  <a:pt x="0" y="5503"/>
                </a:cubicBezTo>
                <a:close/>
              </a:path>
            </a:pathLst>
          </a:cu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Espaço Reservado para Rodapé 4"/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 hasCustomPrompt="1"/>
          </p:nvPr>
        </p:nvSpPr>
        <p:spPr>
          <a:xfrm>
            <a:off x="302995" y="3383280"/>
            <a:ext cx="11660405" cy="625641"/>
          </a:xfrm>
          <a:prstGeom prst="rect">
            <a:avLst/>
          </a:prstGeom>
        </p:spPr>
        <p:txBody>
          <a:bodyPr vert="horz" lIns="457200" tIns="45720" rIns="45720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i="0" kern="1200" spc="40" baseline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marR="0" lvl="0" indent="0" rtl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 noProof="0"/>
              <a:t>CLIQUE PARA EDITAR O ESTILO DO TÍTULO MESTRE</a:t>
            </a:r>
          </a:p>
        </p:txBody>
      </p:sp>
      <p:sp>
        <p:nvSpPr>
          <p:cNvPr id="22" name="Espaço Reservado para Texto 3"/>
          <p:cNvSpPr>
            <a:spLocks noGrp="1"/>
          </p:cNvSpPr>
          <p:nvPr>
            <p:ph type="body" sz="quarter" idx="10" hasCustomPrompt="1"/>
          </p:nvPr>
        </p:nvSpPr>
        <p:spPr>
          <a:xfrm>
            <a:off x="3923323" y="186061"/>
            <a:ext cx="4376615" cy="627351"/>
          </a:xfrm>
        </p:spPr>
        <p:txBody>
          <a:bodyPr rtlCol="0"/>
          <a:lstStyle>
            <a:lvl1pPr algn="ctr">
              <a:defRPr sz="2000">
                <a:solidFill>
                  <a:schemeClr val="bg1"/>
                </a:solidFill>
              </a:defRPr>
            </a:lvl1pPr>
            <a:lvl2pPr algn="ctr">
              <a:defRPr sz="1400"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Adicionar o Título da Seção Aqui</a:t>
            </a:r>
          </a:p>
          <a:p>
            <a:pPr lvl="1" rtl="0"/>
            <a:r>
              <a:rPr lang="pt-BR" noProof="0"/>
              <a:t>1</a:t>
            </a:r>
          </a:p>
        </p:txBody>
      </p:sp>
      <p:sp>
        <p:nvSpPr>
          <p:cNvPr id="23" name="Espaço Reservado para Texto 3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4206240"/>
            <a:ext cx="11658600" cy="424732"/>
          </a:xfrm>
        </p:spPr>
        <p:txBody>
          <a:bodyPr lIns="457200" rIns="457200" rtlCol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400" b="0" i="0" u="none" strike="noStrike" kern="1200" cap="none" spc="0" normalizeH="0" baseline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2400" b="0" i="0" u="none" strike="noStrike" kern="1200" cap="none" spc="0" normalizeH="0" noProof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Adicione uma breve frase resumida aqui sobre o título/instrução acima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2" hasCustomPrompt="1"/>
          </p:nvPr>
        </p:nvSpPr>
        <p:spPr>
          <a:xfrm>
            <a:off x="5737094" y="1007413"/>
            <a:ext cx="792205" cy="1200329"/>
          </a:xfrm>
        </p:spPr>
        <p:txBody>
          <a:bodyPr wrap="none" rtlCol="0" anchor="ctr"/>
          <a:lstStyle>
            <a:lvl1pPr algn="ctr">
              <a:defRPr kumimoji="0" lang="en-US" sz="8000" b="1" i="0" u="none" strike="noStrike" kern="1200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noProof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xmlns="" val="2641874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SÓRIA DE SEÇÃO DE BASE DE ROSC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2861702" y="157952"/>
            <a:ext cx="6483179" cy="64831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3448777" y="2768599"/>
            <a:ext cx="5208335" cy="1261884"/>
          </a:xfrm>
          <a:prstGeom prst="rect">
            <a:avLst/>
          </a:prstGeom>
        </p:spPr>
        <p:txBody>
          <a:bodyPr rtlCol="0" anchor="ctr"/>
          <a:lstStyle>
            <a:lvl1pPr algn="ctr">
              <a:lnSpc>
                <a:spcPct val="95000"/>
              </a:lnSpc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</a:t>
            </a:r>
          </a:p>
        </p:txBody>
      </p:sp>
      <p:sp>
        <p:nvSpPr>
          <p:cNvPr id="9" name="pontos"/>
          <p:cNvSpPr>
            <a:spLocks noChangeAspect="1"/>
          </p:cNvSpPr>
          <p:nvPr userDrawn="1"/>
        </p:nvSpPr>
        <p:spPr>
          <a:xfrm>
            <a:off x="3448777" y="745024"/>
            <a:ext cx="5309024" cy="5309025"/>
          </a:xfrm>
          <a:prstGeom prst="ellipse">
            <a:avLst/>
          </a:prstGeom>
          <a:noFill/>
          <a:ln w="184150" cap="rnd" cmpd="sng" algn="ctr">
            <a:solidFill>
              <a:schemeClr val="accent4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6376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pção de citação escura com RECUO À ESQUERDA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rtlCol="0"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 rtl="0"/>
            <a:r>
              <a:rPr lang="pt-BR" noProof="0"/>
              <a:t>“CITAÇÃO.”</a:t>
            </a:r>
          </a:p>
          <a:p>
            <a:pPr lvl="1" rtl="0"/>
            <a:r>
              <a:rPr lang="pt-BR" noProof="0"/>
              <a:t> NEGRITO</a:t>
            </a:r>
          </a:p>
        </p:txBody>
      </p:sp>
      <p:sp>
        <p:nvSpPr>
          <p:cNvPr id="7" name="Forma livre: Forma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 rtlCol="0"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 rtl="0"/>
            <a:r>
              <a:rPr lang="pt-BR" noProof="0"/>
              <a:t>— Nome e Empresa/Fonte vai aqui</a:t>
            </a:r>
          </a:p>
        </p:txBody>
      </p:sp>
    </p:spTree>
    <p:extLst>
      <p:ext uri="{BB962C8B-B14F-4D97-AF65-F5344CB8AC3E}">
        <p14:creationId xmlns:p14="http://schemas.microsoft.com/office/powerpoint/2010/main" xmlns="" val="326628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ção de citação escura CENTRALIZADA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rtlCol="0" anchor="ctr"/>
          <a:lstStyle>
            <a:lvl1pPr algn="ctr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algn="ctr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 rtl="0"/>
            <a:r>
              <a:rPr lang="pt-BR" noProof="0"/>
              <a:t>“CITAÇÃO.”</a:t>
            </a:r>
          </a:p>
          <a:p>
            <a:pPr lvl="1" rtl="0"/>
            <a:r>
              <a:rPr lang="pt-BR" noProof="0"/>
              <a:t>NEGRITO</a:t>
            </a:r>
          </a:p>
        </p:txBody>
      </p:sp>
      <p:sp>
        <p:nvSpPr>
          <p:cNvPr id="7" name="Forma livre: Forma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 rtlCol="0"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 rtl="0"/>
            <a:r>
              <a:rPr lang="pt-BR" noProof="0"/>
              <a:t>— Nome e Empresa/Fonte vai aqui</a:t>
            </a:r>
          </a:p>
        </p:txBody>
      </p:sp>
    </p:spTree>
    <p:extLst>
      <p:ext uri="{BB962C8B-B14F-4D97-AF65-F5344CB8AC3E}">
        <p14:creationId xmlns:p14="http://schemas.microsoft.com/office/powerpoint/2010/main" xmlns="" val="3031631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pção de citação escura com RECUO À ESQUER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rtlCol="0"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 rtl="0"/>
            <a:r>
              <a:rPr lang="pt-BR" noProof="0"/>
              <a:t>“CITAÇÃO.”</a:t>
            </a:r>
          </a:p>
          <a:p>
            <a:pPr lvl="1" rtl="0"/>
            <a:r>
              <a:rPr lang="pt-BR" noProof="0"/>
              <a:t> NEGRITO</a:t>
            </a:r>
          </a:p>
        </p:txBody>
      </p:sp>
      <p:sp>
        <p:nvSpPr>
          <p:cNvPr id="7" name="Forma livre: Forma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 rtlCol="0"/>
          <a:lstStyle>
            <a:lvl1pPr algn="r">
              <a:spcBef>
                <a:spcPts val="0"/>
              </a:spcBef>
              <a:defRPr sz="2000" b="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 rtl="0"/>
            <a:r>
              <a:rPr lang="pt-BR" noProof="0"/>
              <a:t>— Nome e Empresa/Fonte vai aqui</a:t>
            </a:r>
          </a:p>
        </p:txBody>
      </p:sp>
    </p:spTree>
    <p:extLst>
      <p:ext uri="{BB962C8B-B14F-4D97-AF65-F5344CB8AC3E}">
        <p14:creationId xmlns:p14="http://schemas.microsoft.com/office/powerpoint/2010/main" xmlns="" val="207573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ção de citação clara CENTRALIZ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 de texto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11500" noProof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pt-BR" sz="2800" noProof="0">
              <a:solidFill>
                <a:schemeClr val="accent4"/>
              </a:solidFill>
            </a:endParaRPr>
          </a:p>
        </p:txBody>
      </p:sp>
      <p:sp>
        <p:nvSpPr>
          <p:cNvPr id="5" name="Espaço Reservado para Texto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335071"/>
            <a:ext cx="8097838" cy="369332"/>
          </a:xfrm>
        </p:spPr>
        <p:txBody>
          <a:bodyPr rtlCol="0"/>
          <a:lstStyle>
            <a:lvl1pPr algn="r">
              <a:spcBef>
                <a:spcPts val="0"/>
              </a:spcBef>
              <a:defRPr sz="2000">
                <a:solidFill>
                  <a:schemeClr val="tx2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 rtl="0"/>
            <a:r>
              <a:rPr lang="pt-BR" noProof="0"/>
              <a:t>— Nome e Empresa/Fonte vai aqui</a:t>
            </a:r>
          </a:p>
        </p:txBody>
      </p:sp>
      <p:sp>
        <p:nvSpPr>
          <p:cNvPr id="6" name="Espaço Reservado para Texto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rtlCol="0" anchor="ctr"/>
          <a:lstStyle>
            <a:lvl1pPr algn="ctr">
              <a:spcBef>
                <a:spcPts val="0"/>
              </a:spcBef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spcBef>
                <a:spcPts val="0"/>
              </a:spcBef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 rtl="0"/>
            <a:r>
              <a:rPr lang="pt-BR" noProof="0"/>
              <a:t>“CITAÇÃO.”</a:t>
            </a:r>
          </a:p>
          <a:p>
            <a:pPr lvl="1" rtl="0"/>
            <a:r>
              <a:rPr lang="pt-BR" noProof="0"/>
              <a:t>NEGRITO</a:t>
            </a:r>
          </a:p>
        </p:txBody>
      </p:sp>
      <p:sp>
        <p:nvSpPr>
          <p:cNvPr id="7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2460922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o explicativo escuro Sem marcadores pequenos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597273"/>
            <a:ext cx="4868985" cy="1643527"/>
          </a:xfrm>
        </p:spPr>
        <p:txBody>
          <a:bodyPr wrap="square" lIns="91440" rIns="91440" rtlCol="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rtl="0"/>
            <a:r>
              <a:rPr lang="pt-BR" noProof="0"/>
              <a:t>Uma introdução breve</a:t>
            </a:r>
            <a:br>
              <a:rPr lang="pt-BR" noProof="0"/>
            </a:br>
            <a:r>
              <a:rPr lang="pt-BR" noProof="0"/>
              <a:t>para os dados, revelando</a:t>
            </a:r>
            <a:br>
              <a:rPr lang="pt-BR" noProof="0"/>
            </a:br>
            <a:r>
              <a:rPr lang="pt-BR" noProof="0"/>
              <a:t>um passo de cada vez para ajudar na compreensão.</a:t>
            </a:r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419100"/>
            <a:ext cx="5671764" cy="1843069"/>
          </a:xfrm>
        </p:spPr>
        <p:txBody>
          <a:bodyPr rtlCol="0"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Título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800493"/>
          </a:xfrm>
          <a:prstGeom prst="rect">
            <a:avLst/>
          </a:prstGeom>
        </p:spPr>
        <p:txBody>
          <a:bodyPr lIns="146304" tIns="420624" rIns="146304" rtlCol="0" anchor="t" anchorCtr="0"/>
          <a:lstStyle>
            <a:lvl1pPr algn="ctr"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 o estilo do título mestre</a:t>
            </a:r>
          </a:p>
        </p:txBody>
      </p:sp>
      <p:sp>
        <p:nvSpPr>
          <p:cNvPr id="12" name="Espaço Reservado para Texto 8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599498"/>
            <a:ext cx="5671764" cy="1843069"/>
          </a:xfrm>
        </p:spPr>
        <p:txBody>
          <a:bodyPr rtlCol="0"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3" name="Espaço Reservado para Texto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4779896"/>
            <a:ext cx="5671764" cy="1843069"/>
          </a:xfrm>
        </p:spPr>
        <p:txBody>
          <a:bodyPr rtlCol="0"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xmlns="" val="302920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o explicativo Sem marcadores pequeno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: Forma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472751"/>
            <a:ext cx="4566001" cy="1643527"/>
          </a:xfrm>
        </p:spPr>
        <p:txBody>
          <a:bodyPr wrap="square" lIns="91440" rIns="91440" rtlCol="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rtl="0"/>
            <a:r>
              <a:rPr lang="pt-BR" noProof="0"/>
              <a:t>Uma introdução breve</a:t>
            </a:r>
            <a:br>
              <a:rPr lang="pt-BR" noProof="0"/>
            </a:br>
            <a:r>
              <a:rPr lang="pt-BR" noProof="0"/>
              <a:t>para os dados, revelando</a:t>
            </a:r>
            <a:br>
              <a:rPr lang="pt-BR" noProof="0"/>
            </a:br>
            <a:r>
              <a:rPr lang="pt-BR" noProof="0"/>
              <a:t>um passo de cada vez para ajudar na compreensão.</a:t>
            </a:r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419100"/>
            <a:ext cx="5671764" cy="1705723"/>
          </a:xfrm>
        </p:spPr>
        <p:txBody>
          <a:bodyPr rtlCol="0"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1750600" y="6484937"/>
            <a:ext cx="42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5AE1514C-5E56-4738-A1FF-4B1CFD2A3E36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7" name="Título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800493"/>
          </a:xfrm>
          <a:prstGeom prst="rect">
            <a:avLst/>
          </a:prstGeom>
        </p:spPr>
        <p:txBody>
          <a:bodyPr lIns="146304" tIns="420624" rIns="146304" rtlCol="0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 o estilo do título mestre</a:t>
            </a:r>
          </a:p>
        </p:txBody>
      </p:sp>
      <p:sp>
        <p:nvSpPr>
          <p:cNvPr id="12" name="Espaço Reservado para Texto 8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7329"/>
            <a:ext cx="5671764" cy="1705723"/>
          </a:xfrm>
        </p:spPr>
        <p:txBody>
          <a:bodyPr rtlCol="0"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3" name="Espaço Reservado para Texto 8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4975558"/>
            <a:ext cx="5671764" cy="1705723"/>
          </a:xfrm>
        </p:spPr>
        <p:txBody>
          <a:bodyPr rtlCol="0"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xmlns="" val="266067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3178 0.0004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>
        <p:tmplLst>
          <p:tmpl lvl="1">
            <p:tnLst>
              <p:par>
                <p:cTn presetID="63" presetClass="path" presetSubtype="0" accel="50000" decel="50000" fill="hold" nodeType="withEffect">
                  <p:stCondLst>
                    <p:cond delay="0"/>
                  </p:stCondLst>
                  <p:childTnLst>
                    <p:animMotion origin="layout" path="M -4.375E-6 -4.07407E-6 L 0.03178 0.00047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589" y="23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o explicativo Sem marcadores pequeno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: Forma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431800"/>
            <a:ext cx="5371038" cy="1830245"/>
          </a:xfrm>
        </p:spPr>
        <p:txBody>
          <a:bodyPr wrap="square" lIns="146304" rIns="146304" rtlCol="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rtl="0"/>
            <a:r>
              <a:rPr lang="pt-BR" noProof="0"/>
              <a:t>Uma introdução breve</a:t>
            </a:r>
            <a:br>
              <a:rPr lang="pt-BR" noProof="0"/>
            </a:br>
            <a:r>
              <a:rPr lang="pt-BR" noProof="0"/>
              <a:t>para os dados, revelando</a:t>
            </a:r>
            <a:br>
              <a:rPr lang="pt-BR" noProof="0"/>
            </a:br>
            <a:r>
              <a:rPr lang="pt-BR" noProof="0"/>
              <a:t>um passo de cada vez para ajudar na compreensão.</a:t>
            </a:r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293687" y="3436331"/>
            <a:ext cx="2286000" cy="1802032"/>
          </a:xfrm>
        </p:spPr>
        <p:txBody>
          <a:bodyPr lIns="182880" tIns="146304" rIns="182880" rtlCol="0"/>
          <a:lstStyle>
            <a:lvl1pPr marL="0" indent="0" algn="l">
              <a:buNone/>
              <a:defRPr sz="1600" b="1">
                <a:latin typeface="+mn-lt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>
                <a:latin typeface="+mn-lt"/>
              </a:defRPr>
            </a:lvl3pPr>
            <a:lvl4pPr marL="0" indent="0" algn="l">
              <a:buNone/>
              <a:defRPr sz="1100">
                <a:latin typeface="+mn-lt"/>
              </a:defRPr>
            </a:lvl4pPr>
            <a:lvl5pPr marL="0" indent="0" algn="l">
              <a:buNone/>
              <a:defRPr sz="110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Título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800493"/>
          </a:xfrm>
          <a:prstGeom prst="rect">
            <a:avLst/>
          </a:prstGeom>
        </p:spPr>
        <p:txBody>
          <a:bodyPr lIns="146304" tIns="420624" rIns="146304" rtlCol="0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 o estilo do título mestre</a:t>
            </a:r>
          </a:p>
        </p:txBody>
      </p:sp>
      <p:sp>
        <p:nvSpPr>
          <p:cNvPr id="12" name="Espaço Reservado para Texto 8"/>
          <p:cNvSpPr>
            <a:spLocks noGrp="1"/>
          </p:cNvSpPr>
          <p:nvPr>
            <p:ph type="body" sz="quarter" idx="12" hasCustomPrompt="1"/>
          </p:nvPr>
        </p:nvSpPr>
        <p:spPr>
          <a:xfrm>
            <a:off x="2661017" y="3436331"/>
            <a:ext cx="2286000" cy="1750736"/>
          </a:xfrm>
        </p:spPr>
        <p:txBody>
          <a:bodyPr lIns="182880" tIns="146304" rIns="91440" rtlCol="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1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Texto 8"/>
          <p:cNvSpPr>
            <a:spLocks noGrp="1"/>
          </p:cNvSpPr>
          <p:nvPr>
            <p:ph type="body" sz="quarter" idx="13" hasCustomPrompt="1"/>
          </p:nvPr>
        </p:nvSpPr>
        <p:spPr>
          <a:xfrm>
            <a:off x="5028347" y="3436331"/>
            <a:ext cx="2286000" cy="1750736"/>
          </a:xfrm>
        </p:spPr>
        <p:txBody>
          <a:bodyPr lIns="182880" tIns="146304" rIns="91440" rtlCol="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buNone/>
              <a:defRPr sz="1200" b="1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1" name="Espaço Reservado para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7395677" y="3436331"/>
            <a:ext cx="2286000" cy="1802032"/>
          </a:xfrm>
        </p:spPr>
        <p:txBody>
          <a:bodyPr lIns="182880" tIns="146304" rIns="91440" rtlCol="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1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5" name="Espaço Reservado para Texto 8"/>
          <p:cNvSpPr>
            <a:spLocks noGrp="1"/>
          </p:cNvSpPr>
          <p:nvPr>
            <p:ph type="body" sz="quarter" idx="15" hasCustomPrompt="1"/>
          </p:nvPr>
        </p:nvSpPr>
        <p:spPr>
          <a:xfrm>
            <a:off x="9763006" y="3436331"/>
            <a:ext cx="2286000" cy="1750736"/>
          </a:xfrm>
        </p:spPr>
        <p:txBody>
          <a:bodyPr lIns="182880" tIns="146304" rIns="91440" rtlCol="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1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3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215880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, 5 Pilares de texto men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04800" y="2598127"/>
            <a:ext cx="3714704" cy="2805896"/>
          </a:xfrm>
        </p:spPr>
        <p:txBody>
          <a:bodyPr lIns="91440" rIns="91440" rtlCol="0"/>
          <a:lstStyle>
            <a:lvl1pPr algn="ctr">
              <a:spcAft>
                <a:spcPts val="3000"/>
              </a:spcAft>
              <a:defRPr sz="24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Conteúdo 2"/>
          <p:cNvSpPr>
            <a:spLocks noGrp="1"/>
          </p:cNvSpPr>
          <p:nvPr>
            <p:ph idx="14" hasCustomPrompt="1"/>
          </p:nvPr>
        </p:nvSpPr>
        <p:spPr>
          <a:xfrm>
            <a:off x="4168631" y="2598127"/>
            <a:ext cx="3840480" cy="3806170"/>
          </a:xfrm>
        </p:spPr>
        <p:txBody>
          <a:bodyPr lIns="91440" rIns="91440" rtlCol="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pt-BR" noProof="0"/>
              <a:t>Editar estilos de texto Mestre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pt-BR" noProof="0"/>
              <a:t>Segundo nível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pt-BR" noProof="0"/>
              <a:t>Terceiro nível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pt-BR" noProof="0"/>
              <a:t>Quarto nível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pt-BR" noProof="0"/>
              <a:t>Quinto nível</a:t>
            </a:r>
          </a:p>
        </p:txBody>
      </p:sp>
      <p:sp>
        <p:nvSpPr>
          <p:cNvPr id="9" name="Espaço Reservado para Conteúdo 2"/>
          <p:cNvSpPr>
            <a:spLocks noGrp="1"/>
          </p:cNvSpPr>
          <p:nvPr>
            <p:ph idx="15" hasCustomPrompt="1"/>
          </p:nvPr>
        </p:nvSpPr>
        <p:spPr>
          <a:xfrm>
            <a:off x="8158238" y="2598127"/>
            <a:ext cx="3773077" cy="3806170"/>
          </a:xfrm>
        </p:spPr>
        <p:txBody>
          <a:bodyPr lIns="91440" rIns="91440" rtlCol="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pt-BR" noProof="0"/>
              <a:t>Editar estilos de texto Mestre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pt-BR" noProof="0"/>
              <a:t>Segundo nível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pt-BR" noProof="0"/>
              <a:t>Terceiro nível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pt-BR" noProof="0"/>
              <a:t>Quarto nível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pt-BR" noProof="0"/>
              <a:t>Quinto nível</a:t>
            </a:r>
          </a:p>
        </p:txBody>
      </p:sp>
      <p:sp>
        <p:nvSpPr>
          <p:cNvPr id="11" name="Forma livre: Forma 10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16322" y="339408"/>
            <a:ext cx="2375877" cy="978729"/>
          </a:xfrm>
        </p:spPr>
        <p:txBody>
          <a:bodyPr rtlCol="0"/>
          <a:lstStyle>
            <a:lvl1pPr algn="ctr">
              <a:defRPr lang="en-US" sz="3200" b="0" i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</a:t>
            </a: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6" hasCustomPrompt="1"/>
          </p:nvPr>
        </p:nvSpPr>
        <p:spPr>
          <a:xfrm>
            <a:off x="2879003" y="419100"/>
            <a:ext cx="9084398" cy="1870769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7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315386595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, 5 Pilares de texto men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68658" y="3493674"/>
            <a:ext cx="2377440" cy="2226763"/>
          </a:xfrm>
        </p:spPr>
        <p:txBody>
          <a:bodyPr lIns="146304" rIns="146304" rtlCol="0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AE1514C-5E56-4738-A1FF-4B1CFD2A3E36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7" name="Espaço Reservado para Conteúdo 2"/>
          <p:cNvSpPr>
            <a:spLocks noGrp="1"/>
          </p:cNvSpPr>
          <p:nvPr>
            <p:ph idx="14" hasCustomPrompt="1"/>
          </p:nvPr>
        </p:nvSpPr>
        <p:spPr>
          <a:xfrm>
            <a:off x="2483635" y="3493674"/>
            <a:ext cx="2377440" cy="2226763"/>
          </a:xfrm>
        </p:spPr>
        <p:txBody>
          <a:bodyPr lIns="146304" rIns="146304" rtlCol="0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9" name="Espaço Reservado para Conteúdo 2"/>
          <p:cNvSpPr>
            <a:spLocks noGrp="1"/>
          </p:cNvSpPr>
          <p:nvPr>
            <p:ph idx="15" hasCustomPrompt="1"/>
          </p:nvPr>
        </p:nvSpPr>
        <p:spPr>
          <a:xfrm>
            <a:off x="4898612" y="3493674"/>
            <a:ext cx="2377440" cy="2226763"/>
          </a:xfrm>
        </p:spPr>
        <p:txBody>
          <a:bodyPr lIns="146304" rIns="146304" rtlCol="0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Conteúdo 2"/>
          <p:cNvSpPr>
            <a:spLocks noGrp="1"/>
          </p:cNvSpPr>
          <p:nvPr>
            <p:ph idx="16" hasCustomPrompt="1"/>
          </p:nvPr>
        </p:nvSpPr>
        <p:spPr>
          <a:xfrm>
            <a:off x="7313589" y="3493674"/>
            <a:ext cx="2377440" cy="2226763"/>
          </a:xfrm>
        </p:spPr>
        <p:txBody>
          <a:bodyPr lIns="146304" rIns="146304" rtlCol="0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1" name="Espaço Reservado para Conteúdo 2"/>
          <p:cNvSpPr>
            <a:spLocks noGrp="1"/>
          </p:cNvSpPr>
          <p:nvPr>
            <p:ph idx="17" hasCustomPrompt="1"/>
          </p:nvPr>
        </p:nvSpPr>
        <p:spPr>
          <a:xfrm>
            <a:off x="9728566" y="3493674"/>
            <a:ext cx="2377440" cy="2226763"/>
          </a:xfrm>
        </p:spPr>
        <p:txBody>
          <a:bodyPr lIns="146304" rIns="146304" rtlCol="0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2" name="Retângulo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3" name="Retângulo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4" name="Retângulo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5" name="Retângulo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6" name="Retângulo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 rtlCol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 o estilo do título mestre</a:t>
            </a:r>
          </a:p>
        </p:txBody>
      </p:sp>
      <p:sp>
        <p:nvSpPr>
          <p:cNvPr id="17" name="Espaço Reservado para Conteúdo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 rtlCol="0"/>
          <a:lstStyle>
            <a:lvl1pPr marL="0" algn="ctr" defTabSz="914400" rtl="0" eaLnBrk="1" latinLnBrk="0" hangingPunct="1"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8" name="Espaço Reservado para Conteúdo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 rtlCol="0"/>
          <a:lstStyle>
            <a:lvl1pPr algn="ctr">
              <a:defRPr lang="en-US" sz="5400" b="1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#</a:t>
            </a:r>
          </a:p>
        </p:txBody>
      </p:sp>
      <p:sp>
        <p:nvSpPr>
          <p:cNvPr id="19" name="Espaço Reservado para Conteúdo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 rtl="0"/>
            <a:r>
              <a:rPr lang="pt-BR" noProof="0"/>
              <a:t>#</a:t>
            </a:r>
          </a:p>
        </p:txBody>
      </p:sp>
      <p:sp>
        <p:nvSpPr>
          <p:cNvPr id="20" name="Espaço Reservado para Conteúdo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 rtl="0"/>
            <a:r>
              <a:rPr lang="pt-BR" noProof="0"/>
              <a:t>#</a:t>
            </a:r>
          </a:p>
        </p:txBody>
      </p:sp>
      <p:sp>
        <p:nvSpPr>
          <p:cNvPr id="21" name="Espaço Reservado para Conteúdo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 rtl="0"/>
            <a:r>
              <a:rPr lang="pt-BR" noProof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xmlns="" val="3249118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Layout de Fotos à Dire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rtlCol="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no ícone para adicionar imagens ou ficar online em...</a:t>
            </a:r>
          </a:p>
        </p:txBody>
      </p:sp>
      <p:sp>
        <p:nvSpPr>
          <p:cNvPr id="6" name="Espaço Reservado para Conteúdo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 rtlCol="0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8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8050"/>
            <a:ext cx="6129304" cy="3169586"/>
          </a:xfrm>
        </p:spPr>
        <p:txBody>
          <a:bodyPr rtlCol="0"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9" name="Espaço Reservado para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1554163"/>
            <a:ext cx="6096000" cy="590931"/>
          </a:xfrm>
        </p:spPr>
        <p:txBody>
          <a:bodyPr rtlCol="0"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pt-BR" noProof="0"/>
              <a:t>Editar estilos de texto Mestre</a:t>
            </a:r>
          </a:p>
        </p:txBody>
      </p:sp>
      <p:sp>
        <p:nvSpPr>
          <p:cNvPr id="10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1465193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-50 Layout de Fotos à Dire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rtlCol="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1802836" y="6484937"/>
            <a:ext cx="387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5AE1514C-5E56-4738-A1FF-4B1CFD2A3E36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Espaço Reservado para Conteúdo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 rtlCol="0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9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096000" cy="3092641"/>
          </a:xfrm>
        </p:spPr>
        <p:txBody>
          <a:bodyPr rtlCol="0"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1554163"/>
            <a:ext cx="6096000" cy="590931"/>
          </a:xfrm>
        </p:spPr>
        <p:txBody>
          <a:bodyPr rtlCol="0"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pt-BR" noProof="0"/>
              <a:t>Editar estilos de texto Mestre</a:t>
            </a:r>
          </a:p>
        </p:txBody>
      </p:sp>
      <p:sp>
        <p:nvSpPr>
          <p:cNvPr id="12" name="Espaço reservado para o número do slide 7" hidden="1"/>
          <p:cNvSpPr txBox="1">
            <a:spLocks/>
          </p:cNvSpPr>
          <p:nvPr userDrawn="1"/>
        </p:nvSpPr>
        <p:spPr>
          <a:xfrm>
            <a:off x="10343911" y="6498718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997E989-D798-4C62-8E93-3D2D613C2488}" type="slidenum">
              <a:rPr lang="en-US" smtClean="0">
                <a:solidFill>
                  <a:schemeClr val="bg1"/>
                </a:solidFill>
              </a:rPr>
              <a:pPr rtl="0"/>
              <a:t>‹nº›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3957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Layout de Fotos à Dire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rtlCol="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9304" cy="3169586"/>
          </a:xfrm>
        </p:spPr>
        <p:txBody>
          <a:bodyPr rtlCol="0"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Conteúdo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 rtlCol="0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1554163"/>
            <a:ext cx="6129304" cy="590931"/>
          </a:xfrm>
        </p:spPr>
        <p:txBody>
          <a:bodyPr rtlCol="0"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pt-BR" noProof="0"/>
              <a:t>Editar estilos de texto Mestre</a:t>
            </a:r>
          </a:p>
        </p:txBody>
      </p:sp>
      <p:sp>
        <p:nvSpPr>
          <p:cNvPr id="8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1888233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50-50 Layout de Fotos à Esquerda com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rtlCol="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6094443" y="3425619"/>
            <a:ext cx="6097555" cy="3169586"/>
          </a:xfrm>
        </p:spPr>
        <p:txBody>
          <a:bodyPr rtlCol="0"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9" name="Espaço Reservado para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6094443" y="1554163"/>
            <a:ext cx="6097556" cy="590931"/>
          </a:xfrm>
        </p:spPr>
        <p:txBody>
          <a:bodyPr rtlCol="0"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pt-BR" noProof="0"/>
              <a:t>Editar estilos de texto Mestre</a:t>
            </a:r>
          </a:p>
        </p:txBody>
      </p:sp>
      <p:sp>
        <p:nvSpPr>
          <p:cNvPr id="10" name="Espaço Reservado para Conteúdo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 rtlCol="0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1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179820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50-50 Layout de Fotos à Esquerda com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0"/>
          </p:nvPr>
        </p:nvSpPr>
        <p:spPr bwMode="ltGray">
          <a:xfrm>
            <a:off x="0" y="0"/>
            <a:ext cx="6094444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rtlCol="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6180534" y="3429000"/>
            <a:ext cx="6011466" cy="3169586"/>
          </a:xfrm>
        </p:spPr>
        <p:txBody>
          <a:bodyPr rtlCol="0"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6180534" y="1554163"/>
            <a:ext cx="5791200" cy="590931"/>
          </a:xfrm>
        </p:spPr>
        <p:txBody>
          <a:bodyPr rtlCol="0"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pt-BR" noProof="0"/>
              <a:t>Editar estilos de texto Mestre</a:t>
            </a:r>
          </a:p>
        </p:txBody>
      </p:sp>
      <p:sp>
        <p:nvSpPr>
          <p:cNvPr id="11" name="Espaço Reservado para Conteúdo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 rtlCol="0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2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24176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50-50 Layout de Fotos à Esquerda com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0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rtlCol="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6138266" y="3457545"/>
            <a:ext cx="6053733" cy="3169586"/>
          </a:xfrm>
        </p:spPr>
        <p:txBody>
          <a:bodyPr rtlCol="0"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8" name="Espaço Reservado para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6138267" y="1554164"/>
            <a:ext cx="5875734" cy="535531"/>
          </a:xfrm>
        </p:spPr>
        <p:txBody>
          <a:bodyPr rtlCol="0"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pt-BR" noProof="0"/>
              <a:t>50/50 layout de fotos</a:t>
            </a:r>
          </a:p>
        </p:txBody>
      </p:sp>
      <p:sp>
        <p:nvSpPr>
          <p:cNvPr id="9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16288845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Layout de Fotos à Esquerda com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rtlCol="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107099"/>
            <a:ext cx="6096000" cy="2643801"/>
          </a:xfrm>
        </p:spPr>
        <p:txBody>
          <a:bodyPr rtlCol="0" anchor="ctr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spcBef>
                <a:spcPts val="0"/>
              </a:spcBef>
              <a:spcAft>
                <a:spcPts val="600"/>
              </a:spcAft>
              <a:defRPr sz="2800"/>
            </a:lvl2pPr>
            <a:lvl3pPr algn="ctr">
              <a:spcBef>
                <a:spcPts val="0"/>
              </a:spcBef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spcBef>
                <a:spcPts val="0"/>
              </a:spcBef>
              <a:spcAft>
                <a:spcPts val="600"/>
              </a:spcAft>
              <a:defRPr sz="2000" b="1"/>
            </a:lvl4pPr>
            <a:lvl5pPr algn="ctr"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9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3806054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Layout de Fotos à Esquerda com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0413" cy="6858000"/>
          </a:xfrm>
          <a:blipFill>
            <a:blip r:embed="rId2"/>
            <a:stretch>
              <a:fillRect/>
            </a:stretch>
          </a:blipFill>
        </p:spPr>
        <p:txBody>
          <a:bodyPr rtlCol="0" anchor="ctr" anchorCtr="0">
            <a:noAutofit/>
          </a:bodyPr>
          <a:lstStyle>
            <a:lvl1pPr algn="r">
              <a:defRPr baseline="0"/>
            </a:lvl1pPr>
          </a:lstStyle>
          <a:p>
            <a:pPr rtl="0"/>
            <a:r>
              <a:rPr lang="pt-BR" noProof="0"/>
              <a:t>Imagem de Sangramento Total</a:t>
            </a:r>
          </a:p>
        </p:txBody>
      </p:sp>
      <p:sp>
        <p:nvSpPr>
          <p:cNvPr id="7" name="Espaço Reservado para Conteúdo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 rtlCol="0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1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3429000"/>
            <a:ext cx="5960269" cy="3169586"/>
          </a:xfrm>
        </p:spPr>
        <p:txBody>
          <a:bodyPr rtlCol="0"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2" name="Espaço Reservado para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1554164"/>
            <a:ext cx="5875734" cy="535531"/>
          </a:xfrm>
        </p:spPr>
        <p:txBody>
          <a:bodyPr rtlCol="0"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pt-BR" noProof="0"/>
              <a:t>Título</a:t>
            </a:r>
          </a:p>
        </p:txBody>
      </p:sp>
      <p:sp>
        <p:nvSpPr>
          <p:cNvPr id="13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2789140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o explicativo Sem marcadores pequeno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 rtlCol="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rtl="0"/>
            <a:r>
              <a:rPr lang="pt-BR" noProof="0"/>
              <a:t>Uma introdução breve</a:t>
            </a:r>
            <a:br>
              <a:rPr lang="pt-BR" noProof="0"/>
            </a:br>
            <a:r>
              <a:rPr lang="pt-BR" noProof="0"/>
              <a:t>para os dados, revelando</a:t>
            </a:r>
            <a:br>
              <a:rPr lang="pt-BR" noProof="0"/>
            </a:br>
            <a:r>
              <a:rPr lang="pt-BR" noProof="0"/>
              <a:t>um passo de cada vez para ajudar na compreensão.</a:t>
            </a:r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6253316" y="3503950"/>
            <a:ext cx="5671764" cy="1705723"/>
          </a:xfrm>
        </p:spPr>
        <p:txBody>
          <a:bodyPr rtlCol="0"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rtlCol="0" anchor="ctr" anchorCtr="0">
            <a:noAutofit/>
          </a:bodyPr>
          <a:lstStyle/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1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2669198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/>
          <p:cNvSpPr>
            <a:spLocks noGrp="1" noChangeAspect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 lIns="91440" rtlCol="0">
            <a:noAutofit/>
          </a:bodyPr>
          <a:lstStyle>
            <a:lvl1pPr algn="ctr">
              <a:defRPr/>
            </a:lvl1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AE1514C-5E56-4738-A1FF-4B1CFD2A3E36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966652" y="2567613"/>
            <a:ext cx="8804365" cy="2529923"/>
          </a:xfrm>
          <a:prstGeom prst="rect">
            <a:avLst/>
          </a:prstGeom>
        </p:spPr>
        <p:txBody>
          <a:bodyPr rtlCol="0"/>
          <a:lstStyle>
            <a:lvl1pPr algn="l">
              <a:defRPr lang="en-US" sz="8800" b="1" i="0" kern="120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r>
              <a:rPr lang="pt-BR" noProof="0"/>
              <a:t>CLIQUE PARA EDITAR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1581150" y="3971108"/>
            <a:ext cx="9461500" cy="757130"/>
          </a:xfrm>
        </p:spPr>
        <p:txBody>
          <a:bodyPr rtlCol="0"/>
          <a:lstStyle>
            <a:lvl1pPr algn="l"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pt-BR" noProof="0"/>
              <a:t>EDITAR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4073567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m branco com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AE1514C-5E56-4738-A1FF-4B1CFD2A3E36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3" name="Espaço Reservado para Imagem 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066954" cy="6858000"/>
          </a:xfrm>
        </p:spPr>
        <p:txBody>
          <a:bodyPr rtlCol="0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15583958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AE1514C-5E56-4738-A1FF-4B1CFD2A3E36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3893648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ss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914BDA58-9C93-4222-A4EC-4BEB46CE06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12887" y="-21143"/>
            <a:ext cx="12191998" cy="6851649"/>
          </a:xfrm>
          <a:prstGeom prst="rect">
            <a:avLst/>
          </a:prstGeom>
        </p:spPr>
      </p:pic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AE1514C-5E56-4738-A1FF-4B1CFD2A3E36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Caixa de Texto 5">
            <a:hlinkClick r:id="rId3"/>
            <a:extLst>
              <a:ext uri="{FF2B5EF4-FFF2-40B4-BE49-F238E27FC236}">
                <a16:creationId xmlns:a16="http://schemas.microsoft.com/office/drawing/2014/main" xmlns="" id="{FC5E276D-531E-45A9-B450-EFEC62CDC8DF}"/>
              </a:ext>
            </a:extLst>
          </p:cNvPr>
          <p:cNvSpPr txBox="1"/>
          <p:nvPr userDrawn="1"/>
        </p:nvSpPr>
        <p:spPr>
          <a:xfrm>
            <a:off x="4961284" y="93791"/>
            <a:ext cx="2269433" cy="3165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b="0" i="0" u="none" strike="noStrike" kern="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Neal Creative | clique e </a:t>
            </a:r>
            <a:r>
              <a:rPr lang="pt-BR" sz="1050" b="1" i="0" u="none" strike="noStrike" kern="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Saiba mais</a:t>
            </a:r>
          </a:p>
        </p:txBody>
      </p:sp>
      <p:sp>
        <p:nvSpPr>
          <p:cNvPr id="7" name="Caixa de Texto 6">
            <a:hlinkClick r:id="rId4"/>
          </p:cNvPr>
          <p:cNvSpPr txBox="1"/>
          <p:nvPr userDrawn="1"/>
        </p:nvSpPr>
        <p:spPr>
          <a:xfrm>
            <a:off x="0" y="6548363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noProof="0">
                <a:solidFill>
                  <a:schemeClr val="tx1"/>
                </a:solidFill>
              </a:rPr>
              <a:t>Neal Creative </a:t>
            </a:r>
            <a:r>
              <a:rPr lang="pt-BR" sz="900" kern="120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pt-BR" sz="1000" noProof="0">
                <a:solidFill>
                  <a:schemeClr val="tx1"/>
                </a:solidFill>
              </a:rPr>
              <a:t> </a:t>
            </a:r>
            <a:endParaRPr lang="pt-BR" sz="1000" b="1" noProof="0">
              <a:solidFill>
                <a:schemeClr val="tx1"/>
              </a:solidFill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xmlns="" id="{EF273A61-5610-4355-89F3-7C90515BFCC9}"/>
              </a:ext>
            </a:extLst>
          </p:cNvPr>
          <p:cNvGrpSpPr/>
          <p:nvPr userDrawn="1"/>
        </p:nvGrpSpPr>
        <p:grpSpPr>
          <a:xfrm>
            <a:off x="5976075" y="3634505"/>
            <a:ext cx="2037394" cy="1798732"/>
            <a:chOff x="5976075" y="3634505"/>
            <a:chExt cx="2037394" cy="1798732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xmlns="" id="{6A49345F-7A53-4131-8BB4-087032A6C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6076900" y="4142336"/>
              <a:ext cx="829070" cy="1290901"/>
            </a:xfrm>
            <a:prstGeom prst="rect">
              <a:avLst/>
            </a:prstGeom>
          </p:spPr>
        </p:pic>
        <p:sp>
          <p:nvSpPr>
            <p:cNvPr id="10" name="Caixa de Texto 9">
              <a:extLst>
                <a:ext uri="{FF2B5EF4-FFF2-40B4-BE49-F238E27FC236}">
                  <a16:creationId xmlns:a16="http://schemas.microsoft.com/office/drawing/2014/main" xmlns="" id="{5596D35F-1F19-4447-829C-790DF2B8D2DD}"/>
                </a:ext>
              </a:extLst>
            </p:cNvPr>
            <p:cNvSpPr txBox="1"/>
            <p:nvPr/>
          </p:nvSpPr>
          <p:spPr>
            <a:xfrm>
              <a:off x="5976075" y="3634505"/>
              <a:ext cx="203739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pt-BR" sz="900" noProof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DICA</a:t>
              </a:r>
              <a:r>
                <a:rPr lang="pt-BR" sz="90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use a paleta de c</a:t>
              </a:r>
              <a:r>
                <a:rPr lang="pt-BR" sz="900" noProof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ores interna com verde e amarelo para textos explicativos e destaques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853556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ÍTULO OU TRANSIÇÃ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rtlCol="0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r>
              <a:rPr lang="pt-BR" noProof="0"/>
              <a:t>CLIQUE PARA EDITAR O TÍTULO</a:t>
            </a:r>
          </a:p>
        </p:txBody>
      </p:sp>
      <p:sp>
        <p:nvSpPr>
          <p:cNvPr id="8" name="Caixa de Texto 7">
            <a:hlinkClick r:id="rId2"/>
            <a:extLst>
              <a:ext uri="{FF2B5EF4-FFF2-40B4-BE49-F238E27FC236}">
                <a16:creationId xmlns:a16="http://schemas.microsoft.com/office/drawing/2014/main" xmlns="" id="{E516C148-33F4-423B-AB9D-096AA82E12F1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noProof="0">
                <a:solidFill>
                  <a:schemeClr val="bg2">
                    <a:lumMod val="50000"/>
                  </a:schemeClr>
                </a:solidFill>
              </a:rPr>
              <a:t>Neal Creative </a:t>
            </a:r>
            <a:r>
              <a:rPr lang="pt-BR" sz="900" kern="1200" noProof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pt-BR" sz="1000" noProof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pt-BR" sz="1000" b="1" noProof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6620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o explicativo Sem marcadores pequeno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 rtlCol="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rtl="0"/>
            <a:r>
              <a:rPr lang="pt-BR" noProof="0"/>
              <a:t>Uma introdução breve</a:t>
            </a:r>
            <a:br>
              <a:rPr lang="pt-BR" noProof="0"/>
            </a:br>
            <a:r>
              <a:rPr lang="pt-BR" noProof="0"/>
              <a:t>para os dados, revelando</a:t>
            </a:r>
            <a:br>
              <a:rPr lang="pt-BR" noProof="0"/>
            </a:br>
            <a:r>
              <a:rPr lang="pt-BR" noProof="0"/>
              <a:t>um passo de cada vez para ajudar na compreensão.</a:t>
            </a:r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6253316" y="3503950"/>
            <a:ext cx="5671764" cy="1705723"/>
          </a:xfrm>
        </p:spPr>
        <p:txBody>
          <a:bodyPr rtlCol="0"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rtlCol="0" anchor="ctr" anchorCtr="0">
            <a:noAutofit/>
          </a:bodyPr>
          <a:lstStyle/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2" name="Caixa de texto 11">
            <a:hlinkClick r:id="rId3"/>
            <a:extLst>
              <a:ext uri="{FF2B5EF4-FFF2-40B4-BE49-F238E27FC236}">
                <a16:creationId xmlns:a16="http://schemas.microsoft.com/office/drawing/2014/main" xmlns="" id="{B2DA80A1-9E22-4BFF-8562-466123B36943}"/>
              </a:ext>
            </a:extLst>
          </p:cNvPr>
          <p:cNvSpPr txBox="1"/>
          <p:nvPr userDrawn="1"/>
        </p:nvSpPr>
        <p:spPr>
          <a:xfrm>
            <a:off x="9089198" y="6298102"/>
            <a:ext cx="2466220" cy="367873"/>
          </a:xfrm>
          <a:prstGeom prst="roundRect">
            <a:avLst>
              <a:gd name="adj" fmla="val 50000"/>
            </a:avLst>
          </a:prstGeom>
          <a:solidFill>
            <a:srgbClr val="004568"/>
          </a:solidFill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100" b="0" i="0" u="none" strike="noStrike" kern="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Neal Creative | clique e </a:t>
            </a:r>
            <a:r>
              <a:rPr lang="pt-BR" sz="1100" b="1" i="0" u="none" strike="noStrike" kern="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Saiba mais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04800" y="419099"/>
            <a:ext cx="8917577" cy="1089529"/>
          </a:xfrm>
        </p:spPr>
        <p:txBody>
          <a:bodyPr rtlCol="0"/>
          <a:lstStyle/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3" name="Caixa de texto 12">
            <a:hlinkClick r:id="rId4"/>
            <a:extLst>
              <a:ext uri="{FF2B5EF4-FFF2-40B4-BE49-F238E27FC236}">
                <a16:creationId xmlns:a16="http://schemas.microsoft.com/office/drawing/2014/main" xmlns="" id="{1AF511EA-044E-4300-B921-D56138FE402E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noProof="0">
                <a:solidFill>
                  <a:schemeClr val="bg1">
                    <a:lumMod val="75000"/>
                  </a:schemeClr>
                </a:solidFill>
              </a:rPr>
              <a:t>Neal Creative </a:t>
            </a:r>
            <a:r>
              <a:rPr lang="pt-BR" sz="900" kern="1200" noProof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pt-BR" sz="1000" noProof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pt-BR" sz="1000" b="1" noProof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234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04800" y="1275347"/>
            <a:ext cx="11658600" cy="18707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ítulo 3"/>
          <p:cNvSpPr>
            <a:spLocks noGrp="1"/>
          </p:cNvSpPr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8" name="Espaço Reservado para o Número do Slide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4997E989-D798-4C62-8E93-3D2D613C248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xmlns="" val="386051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12" r:id="rId2"/>
    <p:sldLayoutId id="2147483672" r:id="rId3"/>
    <p:sldLayoutId id="2147483749" r:id="rId4"/>
    <p:sldLayoutId id="2147483750" r:id="rId5"/>
    <p:sldLayoutId id="2147483752" r:id="rId6"/>
    <p:sldLayoutId id="2147483674" r:id="rId7"/>
    <p:sldLayoutId id="2147483720" r:id="rId8"/>
    <p:sldLayoutId id="2147483721" r:id="rId9"/>
    <p:sldLayoutId id="2147483732" r:id="rId10"/>
    <p:sldLayoutId id="2147483730" r:id="rId11"/>
    <p:sldLayoutId id="2147483716" r:id="rId12"/>
    <p:sldLayoutId id="2147483735" r:id="rId13"/>
    <p:sldLayoutId id="2147483700" r:id="rId14"/>
    <p:sldLayoutId id="2147483734" r:id="rId15"/>
    <p:sldLayoutId id="2147483701" r:id="rId16"/>
    <p:sldLayoutId id="2147483736" r:id="rId17"/>
    <p:sldLayoutId id="2147483733" r:id="rId18"/>
    <p:sldLayoutId id="2147483741" r:id="rId19"/>
    <p:sldLayoutId id="2147483727" r:id="rId20"/>
    <p:sldLayoutId id="2147483719" r:id="rId21"/>
    <p:sldLayoutId id="2147483655" r:id="rId22"/>
    <p:sldLayoutId id="2147483748" r:id="rId23"/>
    <p:sldLayoutId id="2147483753" r:id="rId24"/>
    <p:sldLayoutId id="2147483747" r:id="rId25"/>
    <p:sldLayoutId id="2147483745" r:id="rId26"/>
    <p:sldLayoutId id="2147483737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spc="300" dirty="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pos="7536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792" userDrawn="1">
          <p15:clr>
            <a:srgbClr val="F26B43"/>
          </p15:clr>
        </p15:guide>
        <p15:guide id="7" orient="horz" pos="4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ço Reservado para Imagem 19" descr="1.png"/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5333" r="533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Retâ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4" name="Oval 13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val 9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mpd="thinThick">
            <a:solidFill>
              <a:schemeClr val="accen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Retângulo 45"/>
          <p:cNvSpPr/>
          <p:nvPr/>
        </p:nvSpPr>
        <p:spPr>
          <a:xfrm flipH="1">
            <a:off x="7911255" y="4253573"/>
            <a:ext cx="2995659" cy="7040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>
              <a:lnSpc>
                <a:spcPct val="90000"/>
              </a:lnSpc>
            </a:pPr>
            <a:r>
              <a:rPr lang="pt-BR" sz="2800" dirty="0" smtClean="0">
                <a:gradFill>
                  <a:gsLst>
                    <a:gs pos="0">
                      <a:srgbClr val="75D1FF">
                        <a:lumMod val="5000"/>
                        <a:lumOff val="95000"/>
                      </a:srgbClr>
                    </a:gs>
                    <a:gs pos="100000">
                      <a:srgbClr val="FFFFFF"/>
                    </a:gs>
                  </a:gsLst>
                  <a:lin ang="5400000" scaled="1"/>
                </a:gradFill>
              </a:rPr>
              <a:t>Por Andréia Marinho</a:t>
            </a:r>
            <a:endParaRPr lang="pt-BR" sz="2800" dirty="0">
              <a:gradFill>
                <a:gsLst>
                  <a:gs pos="0">
                    <a:srgbClr val="75D1FF">
                      <a:lumMod val="5000"/>
                      <a:lumOff val="9500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</a:endParaRPr>
          </a:p>
        </p:txBody>
      </p:sp>
      <p:sp>
        <p:nvSpPr>
          <p:cNvPr id="9" name="Título 6"/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endParaRPr lang="pt-BR" sz="8800" spc="-3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7" name="Título 6"/>
          <p:cNvSpPr>
            <a:spLocks noGrp="1"/>
          </p:cNvSpPr>
          <p:nvPr>
            <p:ph type="ctrTitle"/>
          </p:nvPr>
        </p:nvSpPr>
        <p:spPr>
          <a:xfrm>
            <a:off x="687847" y="2302200"/>
            <a:ext cx="9932528" cy="1311128"/>
          </a:xfrm>
        </p:spPr>
        <p:txBody>
          <a:bodyPr rtlCol="0"/>
          <a:lstStyle/>
          <a:p>
            <a:pPr rtl="0"/>
            <a:r>
              <a:rPr lang="pt-BR" dirty="0" smtClean="0"/>
              <a:t>EMPREGO APÓS</a:t>
            </a:r>
            <a:endParaRPr lang="pt-BR" dirty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3"/>
          </p:nvPr>
        </p:nvSpPr>
        <p:spPr>
          <a:xfrm>
            <a:off x="1396266" y="3162946"/>
            <a:ext cx="9461500" cy="1311128"/>
          </a:xfrm>
        </p:spPr>
        <p:txBody>
          <a:bodyPr rtlCol="0"/>
          <a:lstStyle/>
          <a:p>
            <a:pPr rtl="0"/>
            <a:r>
              <a:rPr lang="pt-BR" dirty="0" smtClean="0"/>
              <a:t>OS 40 ANOS</a:t>
            </a:r>
            <a:r>
              <a:rPr lang="pt-BR" sz="8800" spc="-300" dirty="0" smtClean="0"/>
              <a:t>!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19" name="Forma livre: Forma 18"/>
          <p:cNvSpPr/>
          <p:nvPr/>
        </p:nvSpPr>
        <p:spPr>
          <a:xfrm>
            <a:off x="7066536" y="4361548"/>
            <a:ext cx="488128" cy="488128"/>
          </a:xfrm>
          <a:custGeom>
            <a:avLst/>
            <a:gdLst>
              <a:gd name="connsiteX0" fmla="*/ 244064 w 488128"/>
              <a:gd name="connsiteY0" fmla="*/ 0 h 488128"/>
              <a:gd name="connsiteX1" fmla="*/ 488128 w 488128"/>
              <a:gd name="connsiteY1" fmla="*/ 244064 h 488128"/>
              <a:gd name="connsiteX2" fmla="*/ 244064 w 488128"/>
              <a:gd name="connsiteY2" fmla="*/ 488128 h 488128"/>
              <a:gd name="connsiteX3" fmla="*/ 0 w 488128"/>
              <a:gd name="connsiteY3" fmla="*/ 244064 h 488128"/>
              <a:gd name="connsiteX4" fmla="*/ 244064 w 488128"/>
              <a:gd name="connsiteY4" fmla="*/ 0 h 48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28" h="488128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Espaço Reservado para o Número do Slide 2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E1514C-5E56-4738-A1FF-4B1CFD2A3E36}" type="slidenum">
              <a:rPr lang="pt-BR" smtClean="0"/>
              <a:pPr rtl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88325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46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6096000" y="1636201"/>
            <a:ext cx="6096000" cy="2182136"/>
          </a:xfrm>
        </p:spPr>
        <p:txBody>
          <a:bodyPr rtlCol="0"/>
          <a:lstStyle/>
          <a:p>
            <a:pPr rtl="0"/>
            <a:r>
              <a:rPr lang="pt-BR" dirty="0" smtClean="0"/>
              <a:t>Andréia Marinho</a:t>
            </a:r>
          </a:p>
          <a:p>
            <a:pPr rtl="0"/>
            <a:endParaRPr lang="pt-BR" dirty="0" smtClean="0"/>
          </a:p>
          <a:p>
            <a:pPr lvl="4" rtl="0"/>
            <a:endParaRPr lang="pt-BR" sz="2000" b="1" dirty="0" smtClean="0">
              <a:solidFill>
                <a:schemeClr val="tx1"/>
              </a:solidFill>
            </a:endParaRPr>
          </a:p>
          <a:p>
            <a:pPr lvl="4" rtl="0"/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21" name="Espaço Reservado para o Número do Slide 20"/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997E989-D798-4C62-8E93-3D2D613C2488}" type="slidenum">
              <a:rPr lang="pt-BR" smtClean="0"/>
              <a:pPr rtl="0"/>
              <a:t>2</a:t>
            </a:fld>
            <a:endParaRPr lang="pt-BR" dirty="0"/>
          </a:p>
        </p:txBody>
      </p:sp>
      <p:pic>
        <p:nvPicPr>
          <p:cNvPr id="10" name="Espaço Reservado para Imagem 9" descr="WhatsApp_Image_2021-03-01_at_11.20.01__1_-removebg-preview (1).pn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6725" r="16725"/>
          <a:stretch>
            <a:fillRect/>
          </a:stretch>
        </p:blipFill>
        <p:spPr/>
      </p:pic>
      <p:sp>
        <p:nvSpPr>
          <p:cNvPr id="12" name="CaixaDeTexto 11"/>
          <p:cNvSpPr txBox="1"/>
          <p:nvPr/>
        </p:nvSpPr>
        <p:spPr>
          <a:xfrm>
            <a:off x="6741042" y="2541181"/>
            <a:ext cx="46145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dirty="0" smtClean="0"/>
              <a:t> Psicóloga clínica; </a:t>
            </a:r>
          </a:p>
          <a:p>
            <a:pPr algn="just">
              <a:buFont typeface="Wingdings" pitchFamily="2" charset="2"/>
              <a:buChar char="v"/>
            </a:pPr>
            <a:r>
              <a:rPr lang="pt-BR" dirty="0" smtClean="0"/>
              <a:t> Mentora de Recolocação Profissional e Empregabilidade;</a:t>
            </a:r>
          </a:p>
          <a:p>
            <a:pPr algn="just">
              <a:buFont typeface="Wingdings" pitchFamily="2" charset="2"/>
              <a:buChar char="v"/>
            </a:pPr>
            <a:r>
              <a:rPr lang="pt-BR" dirty="0" smtClean="0"/>
              <a:t> Palestrante; </a:t>
            </a:r>
          </a:p>
          <a:p>
            <a:pPr algn="just">
              <a:buFont typeface="Wingdings" pitchFamily="2" charset="2"/>
              <a:buChar char="v"/>
            </a:pPr>
            <a:r>
              <a:rPr lang="pt-BR" dirty="0" smtClean="0"/>
              <a:t> Consultora em Gestão de Projetos de RH;</a:t>
            </a:r>
          </a:p>
          <a:p>
            <a:pPr algn="just">
              <a:buFont typeface="Wingdings" pitchFamily="2" charset="2"/>
              <a:buChar char="v"/>
            </a:pPr>
            <a:r>
              <a:rPr lang="pt-BR" dirty="0" smtClean="0"/>
              <a:t> </a:t>
            </a:r>
            <a:r>
              <a:rPr lang="pt-BR" dirty="0" smtClean="0"/>
              <a:t>Cofundadora</a:t>
            </a:r>
            <a:r>
              <a:rPr lang="pt-BR" dirty="0" smtClean="0"/>
              <a:t> do programa </a:t>
            </a:r>
            <a:r>
              <a:rPr lang="pt-BR" dirty="0" smtClean="0"/>
              <a:t>Reconexão</a:t>
            </a:r>
            <a:r>
              <a:rPr lang="pt-BR" dirty="0" smtClean="0"/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pt-BR" dirty="0" smtClean="0"/>
              <a:t> </a:t>
            </a:r>
            <a:r>
              <a:rPr lang="pt-BR" dirty="0" smtClean="0"/>
              <a:t>Trainer</a:t>
            </a:r>
            <a:r>
              <a:rPr lang="pt-BR" dirty="0" smtClean="0"/>
              <a:t> em desenvolvimento humano, autoconhecimento e liderança.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027444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Texto 17"/>
          <p:cNvSpPr>
            <a:spLocks noGrp="1"/>
          </p:cNvSpPr>
          <p:nvPr>
            <p:ph type="body" sz="quarter" idx="13"/>
          </p:nvPr>
        </p:nvSpPr>
        <p:spPr>
          <a:xfrm>
            <a:off x="304800" y="2690336"/>
            <a:ext cx="11887200" cy="1421928"/>
          </a:xfrm>
        </p:spPr>
        <p:txBody>
          <a:bodyPr rtlCol="0"/>
          <a:lstStyle/>
          <a:p>
            <a:r>
              <a:rPr lang="pt-BR" sz="3200" i="1" dirty="0" smtClean="0"/>
              <a:t>“Quando tudo diz que não, descobrimos que somos capazes do sim. Basta um pequeno esforço para encontrarmos a genuína força que há em nós, e quando isto acontece, não há limites”.</a:t>
            </a:r>
            <a:endParaRPr lang="pt-BR" sz="2800" dirty="0" smtClean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3865562" y="5276808"/>
            <a:ext cx="8097838" cy="369332"/>
          </a:xfrm>
        </p:spPr>
        <p:txBody>
          <a:bodyPr rtlCol="0"/>
          <a:lstStyle/>
          <a:p>
            <a:pPr rtl="0"/>
            <a:r>
              <a:rPr lang="pt-BR" dirty="0" smtClean="0"/>
              <a:t>— ANDRÉIA MARINHO</a:t>
            </a:r>
            <a:endParaRPr lang="pt-BR" dirty="0"/>
          </a:p>
        </p:txBody>
      </p:sp>
      <p:sp>
        <p:nvSpPr>
          <p:cNvPr id="2" name="Espaço Reservado para o Número do Slide 1"/>
          <p:cNvSpPr>
            <a:spLocks noGrp="1"/>
          </p:cNvSpPr>
          <p:nvPr>
            <p:ph type="sldNum" sz="quarter" idx="4294967295"/>
          </p:nvPr>
        </p:nvSpPr>
        <p:spPr>
          <a:xfrm>
            <a:off x="11760200" y="6465888"/>
            <a:ext cx="4318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AE1514C-5E56-4738-A1FF-4B1CFD2A3E36}" type="slidenum">
              <a:rPr lang="pt-BR" smtClean="0"/>
              <a:pPr rtl="0"/>
              <a:t>3</a:t>
            </a:fld>
            <a:endParaRPr lang="pt-BR" dirty="0"/>
          </a:p>
        </p:txBody>
      </p:sp>
      <p:sp>
        <p:nvSpPr>
          <p:cNvPr id="9" name="Caixa de texto 8"/>
          <p:cNvSpPr txBox="1"/>
          <p:nvPr/>
        </p:nvSpPr>
        <p:spPr>
          <a:xfrm>
            <a:off x="1112688" y="243410"/>
            <a:ext cx="670312" cy="580653"/>
          </a:xfrm>
          <a:custGeom>
            <a:avLst/>
            <a:gdLst>
              <a:gd name="connsiteX0" fmla="*/ 603423 w 670312"/>
              <a:gd name="connsiteY0" fmla="*/ 0 h 580653"/>
              <a:gd name="connsiteX1" fmla="*/ 670312 w 670312"/>
              <a:gd name="connsiteY1" fmla="*/ 126662 h 580653"/>
              <a:gd name="connsiteX2" fmla="*/ 557170 w 670312"/>
              <a:gd name="connsiteY2" fmla="*/ 203157 h 580653"/>
              <a:gd name="connsiteX3" fmla="*/ 522302 w 670312"/>
              <a:gd name="connsiteY3" fmla="*/ 293172 h 580653"/>
              <a:gd name="connsiteX4" fmla="*/ 670312 w 670312"/>
              <a:gd name="connsiteY4" fmla="*/ 293172 h 580653"/>
              <a:gd name="connsiteX5" fmla="*/ 670312 w 670312"/>
              <a:gd name="connsiteY5" fmla="*/ 580653 h 580653"/>
              <a:gd name="connsiteX6" fmla="*/ 360772 w 670312"/>
              <a:gd name="connsiteY6" fmla="*/ 580653 h 580653"/>
              <a:gd name="connsiteX7" fmla="*/ 360772 w 670312"/>
              <a:gd name="connsiteY7" fmla="*/ 342272 h 580653"/>
              <a:gd name="connsiteX8" fmla="*/ 415564 w 670312"/>
              <a:gd name="connsiteY8" fmla="*/ 134489 h 580653"/>
              <a:gd name="connsiteX9" fmla="*/ 603423 w 670312"/>
              <a:gd name="connsiteY9" fmla="*/ 0 h 580653"/>
              <a:gd name="connsiteX10" fmla="*/ 242650 w 670312"/>
              <a:gd name="connsiteY10" fmla="*/ 0 h 580653"/>
              <a:gd name="connsiteX11" fmla="*/ 309539 w 670312"/>
              <a:gd name="connsiteY11" fmla="*/ 126662 h 580653"/>
              <a:gd name="connsiteX12" fmla="*/ 196397 w 670312"/>
              <a:gd name="connsiteY12" fmla="*/ 203157 h 580653"/>
              <a:gd name="connsiteX13" fmla="*/ 161530 w 670312"/>
              <a:gd name="connsiteY13" fmla="*/ 293172 h 580653"/>
              <a:gd name="connsiteX14" fmla="*/ 309539 w 670312"/>
              <a:gd name="connsiteY14" fmla="*/ 293172 h 580653"/>
              <a:gd name="connsiteX15" fmla="*/ 309539 w 670312"/>
              <a:gd name="connsiteY15" fmla="*/ 580653 h 580653"/>
              <a:gd name="connsiteX16" fmla="*/ 0 w 670312"/>
              <a:gd name="connsiteY16" fmla="*/ 580653 h 580653"/>
              <a:gd name="connsiteX17" fmla="*/ 0 w 670312"/>
              <a:gd name="connsiteY17" fmla="*/ 342272 h 580653"/>
              <a:gd name="connsiteX18" fmla="*/ 54792 w 670312"/>
              <a:gd name="connsiteY18" fmla="*/ 134489 h 580653"/>
              <a:gd name="connsiteX19" fmla="*/ 242650 w 670312"/>
              <a:gd name="connsiteY19" fmla="*/ 0 h 58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0312" h="580653">
                <a:moveTo>
                  <a:pt x="603423" y="0"/>
                </a:moveTo>
                <a:lnTo>
                  <a:pt x="670312" y="126662"/>
                </a:lnTo>
                <a:cubicBezTo>
                  <a:pt x="615757" y="152279"/>
                  <a:pt x="578043" y="177777"/>
                  <a:pt x="557170" y="203157"/>
                </a:cubicBezTo>
                <a:cubicBezTo>
                  <a:pt x="536297" y="228537"/>
                  <a:pt x="524674" y="258542"/>
                  <a:pt x="522302" y="293172"/>
                </a:cubicBezTo>
                <a:lnTo>
                  <a:pt x="670312" y="293172"/>
                </a:lnTo>
                <a:lnTo>
                  <a:pt x="670312" y="580653"/>
                </a:lnTo>
                <a:lnTo>
                  <a:pt x="360772" y="580653"/>
                </a:lnTo>
                <a:lnTo>
                  <a:pt x="360772" y="342272"/>
                </a:lnTo>
                <a:cubicBezTo>
                  <a:pt x="360772" y="254510"/>
                  <a:pt x="379036" y="185249"/>
                  <a:pt x="415564" y="134489"/>
                </a:cubicBezTo>
                <a:cubicBezTo>
                  <a:pt x="452092" y="83729"/>
                  <a:pt x="514712" y="38900"/>
                  <a:pt x="603423" y="0"/>
                </a:cubicBezTo>
                <a:close/>
                <a:moveTo>
                  <a:pt x="242650" y="0"/>
                </a:moveTo>
                <a:lnTo>
                  <a:pt x="309539" y="126662"/>
                </a:lnTo>
                <a:cubicBezTo>
                  <a:pt x="254985" y="152279"/>
                  <a:pt x="217271" y="177777"/>
                  <a:pt x="196397" y="203157"/>
                </a:cubicBezTo>
                <a:cubicBezTo>
                  <a:pt x="175524" y="228537"/>
                  <a:pt x="163902" y="258542"/>
                  <a:pt x="161530" y="293172"/>
                </a:cubicBezTo>
                <a:lnTo>
                  <a:pt x="309539" y="293172"/>
                </a:lnTo>
                <a:lnTo>
                  <a:pt x="309539" y="580653"/>
                </a:lnTo>
                <a:lnTo>
                  <a:pt x="0" y="580653"/>
                </a:lnTo>
                <a:lnTo>
                  <a:pt x="0" y="342272"/>
                </a:lnTo>
                <a:cubicBezTo>
                  <a:pt x="0" y="254510"/>
                  <a:pt x="18264" y="185249"/>
                  <a:pt x="54792" y="134489"/>
                </a:cubicBezTo>
                <a:cubicBezTo>
                  <a:pt x="91320" y="83729"/>
                  <a:pt x="153940" y="38900"/>
                  <a:pt x="2426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pt-BR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61056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o Número do Slide 1"/>
          <p:cNvSpPr>
            <a:spLocks noGrp="1"/>
          </p:cNvSpPr>
          <p:nvPr>
            <p:ph type="sldNum" sz="quarter" idx="4"/>
          </p:nvPr>
        </p:nvSpPr>
        <p:spPr>
          <a:xfrm>
            <a:off x="11814411" y="6484937"/>
            <a:ext cx="387743" cy="365125"/>
          </a:xfrm>
        </p:spPr>
        <p:txBody>
          <a:bodyPr rtlCol="0"/>
          <a:lstStyle/>
          <a:p>
            <a:pPr rtl="0"/>
            <a:fld id="{5AE1514C-5E56-4738-A1FF-4B1CFD2A3E36}" type="slidenum">
              <a:rPr lang="pt-BR" sz="1200" smtClean="0"/>
              <a:pPr rtl="0"/>
              <a:t>4</a:t>
            </a:fld>
            <a:endParaRPr lang="pt-BR" sz="1200"/>
          </a:p>
        </p:txBody>
      </p:sp>
      <p:sp>
        <p:nvSpPr>
          <p:cNvPr id="16" name="Espaço Reservado para Conteúdo 15"/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pPr rtl="0"/>
            <a:r>
              <a:rPr lang="pt-BR" dirty="0"/>
              <a:t>1</a:t>
            </a:r>
          </a:p>
        </p:txBody>
      </p:sp>
      <p:sp>
        <p:nvSpPr>
          <p:cNvPr id="42" name="Espaço Reservado para Texto 41"/>
          <p:cNvSpPr>
            <a:spLocks noGrp="1"/>
          </p:cNvSpPr>
          <p:nvPr>
            <p:ph type="body" sz="quarter" idx="11"/>
          </p:nvPr>
        </p:nvSpPr>
        <p:spPr>
          <a:xfrm>
            <a:off x="0" y="1408814"/>
            <a:ext cx="6096000" cy="1794337"/>
          </a:xfrm>
        </p:spPr>
        <p:txBody>
          <a:bodyPr rtlCol="0"/>
          <a:lstStyle/>
          <a:p>
            <a:pPr rtl="0"/>
            <a:r>
              <a:rPr lang="pt-BR" dirty="0" smtClean="0"/>
              <a:t>CURRÍCULO</a:t>
            </a:r>
            <a:endParaRPr lang="pt-BR" dirty="0"/>
          </a:p>
          <a:p>
            <a:pPr lvl="2" rtl="0"/>
            <a:r>
              <a:rPr lang="pt-BR" dirty="0" smtClean="0"/>
              <a:t>Defina seu objetivo e invista na reformulação de seu currículo.</a:t>
            </a:r>
            <a:endParaRPr lang="pt-BR" dirty="0"/>
          </a:p>
        </p:txBody>
      </p:sp>
      <p:sp>
        <p:nvSpPr>
          <p:cNvPr id="21" name="Espaço Reservado para Texto 20"/>
          <p:cNvSpPr>
            <a:spLocks noGrp="1"/>
          </p:cNvSpPr>
          <p:nvPr>
            <p:ph type="body" sz="quarter" idx="19"/>
          </p:nvPr>
        </p:nvSpPr>
        <p:spPr>
          <a:xfrm>
            <a:off x="0" y="3978387"/>
            <a:ext cx="6096000" cy="535531"/>
          </a:xfrm>
        </p:spPr>
        <p:txBody>
          <a:bodyPr rtlCol="0"/>
          <a:lstStyle/>
          <a:p>
            <a:pPr rtl="0"/>
            <a:r>
              <a:rPr lang="pt-BR" sz="3200" dirty="0" smtClean="0"/>
              <a:t>Tudo começa pelo currículo!</a:t>
            </a:r>
          </a:p>
        </p:txBody>
      </p:sp>
      <p:pic>
        <p:nvPicPr>
          <p:cNvPr id="13" name="Espaço Reservado para Imagem 12" descr="cv-1-2-1024x38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33334" r="333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4413064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397032"/>
          </a:xfrm>
        </p:spPr>
        <p:txBody>
          <a:bodyPr rtlCol="0"/>
          <a:lstStyle/>
          <a:p>
            <a:pPr rtl="0"/>
            <a:r>
              <a:rPr lang="pt-BR" dirty="0" smtClean="0"/>
              <a:t>Objetivo</a:t>
            </a:r>
            <a:endParaRPr lang="pt-BR" dirty="0"/>
          </a:p>
        </p:txBody>
      </p:sp>
      <p:sp>
        <p:nvSpPr>
          <p:cNvPr id="3" name="Espaço Reservado para o Número do Slide 2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E1514C-5E56-4738-A1FF-4B1CFD2A3E36}" type="slidenum">
              <a:rPr lang="pt-BR" smtClean="0"/>
              <a:pPr rtl="0"/>
              <a:t>5</a:t>
            </a:fld>
            <a:endParaRPr lang="pt-BR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701731"/>
          </a:xfrm>
        </p:spPr>
        <p:txBody>
          <a:bodyPr rtlCol="0"/>
          <a:lstStyle/>
          <a:p>
            <a:pPr rtl="0"/>
            <a:r>
              <a:rPr lang="pt-BR" dirty="0" smtClean="0"/>
              <a:t>Resumo das Qualificações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397032"/>
          </a:xfrm>
        </p:spPr>
        <p:txBody>
          <a:bodyPr rtlCol="0"/>
          <a:lstStyle/>
          <a:p>
            <a:pPr rtl="0"/>
            <a:r>
              <a:rPr lang="pt-BR" dirty="0" smtClean="0"/>
              <a:t>Experiências</a:t>
            </a:r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829971"/>
          </a:xfrm>
        </p:spPr>
        <p:txBody>
          <a:bodyPr rtlCol="0"/>
          <a:lstStyle/>
          <a:p>
            <a:pPr rtl="0"/>
            <a:r>
              <a:rPr lang="pt-BR" dirty="0" smtClean="0"/>
              <a:t>Resultados</a:t>
            </a:r>
            <a:endParaRPr lang="pt-BR" dirty="0"/>
          </a:p>
          <a:p>
            <a:pPr rtl="0"/>
            <a:endParaRPr lang="pt-BR" dirty="0"/>
          </a:p>
        </p:txBody>
      </p:sp>
      <p:sp>
        <p:nvSpPr>
          <p:cNvPr id="33" name="Espaço Reservado para Conteúdo 3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397032"/>
          </a:xfrm>
        </p:spPr>
        <p:txBody>
          <a:bodyPr rtlCol="0"/>
          <a:lstStyle/>
          <a:p>
            <a:pPr rtl="0"/>
            <a:r>
              <a:rPr lang="pt-BR" dirty="0" smtClean="0"/>
              <a:t>Cursos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3"/>
          </p:nvPr>
        </p:nvSpPr>
        <p:spPr>
          <a:xfrm>
            <a:off x="0" y="470361"/>
            <a:ext cx="12192000" cy="535531"/>
          </a:xfrm>
        </p:spPr>
        <p:txBody>
          <a:bodyPr rtlCol="0"/>
          <a:lstStyle/>
          <a:p>
            <a:pPr rtl="0"/>
            <a:r>
              <a:rPr lang="pt-BR" b="1" dirty="0" smtClean="0"/>
              <a:t>Itens Essenciais para um currículo de sucesso</a:t>
            </a:r>
            <a:endParaRPr lang="pt-BR" b="1" dirty="0"/>
          </a:p>
        </p:txBody>
      </p:sp>
      <p:sp>
        <p:nvSpPr>
          <p:cNvPr id="47" name="Espaço Reservado para Conteúdo 46"/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pPr rtl="0"/>
            <a:r>
              <a:rPr lang="pt-BR"/>
              <a:t>1</a:t>
            </a:r>
          </a:p>
        </p:txBody>
      </p:sp>
      <p:sp>
        <p:nvSpPr>
          <p:cNvPr id="48" name="Espaço Reservado para Conteúdo 47"/>
          <p:cNvSpPr>
            <a:spLocks noGrp="1"/>
          </p:cNvSpPr>
          <p:nvPr>
            <p:ph idx="19"/>
          </p:nvPr>
        </p:nvSpPr>
        <p:spPr/>
        <p:txBody>
          <a:bodyPr rtlCol="0"/>
          <a:lstStyle/>
          <a:p>
            <a:pPr rtl="0"/>
            <a:r>
              <a:rPr lang="pt-BR"/>
              <a:t>2</a:t>
            </a:r>
          </a:p>
        </p:txBody>
      </p:sp>
      <p:sp>
        <p:nvSpPr>
          <p:cNvPr id="49" name="Espaço Reservado para Conteúdo 48"/>
          <p:cNvSpPr>
            <a:spLocks noGrp="1"/>
          </p:cNvSpPr>
          <p:nvPr>
            <p:ph idx="20"/>
          </p:nvPr>
        </p:nvSpPr>
        <p:spPr/>
        <p:txBody>
          <a:bodyPr rtlCol="0"/>
          <a:lstStyle/>
          <a:p>
            <a:pPr rtl="0"/>
            <a:r>
              <a:rPr lang="pt-BR"/>
              <a:t>3</a:t>
            </a:r>
          </a:p>
        </p:txBody>
      </p:sp>
      <p:sp>
        <p:nvSpPr>
          <p:cNvPr id="50" name="Espaço Reservado para Conteúdo 49"/>
          <p:cNvSpPr>
            <a:spLocks noGrp="1"/>
          </p:cNvSpPr>
          <p:nvPr>
            <p:ph idx="21"/>
          </p:nvPr>
        </p:nvSpPr>
        <p:spPr/>
        <p:txBody>
          <a:bodyPr rtlCol="0"/>
          <a:lstStyle/>
          <a:p>
            <a:pPr rtl="0"/>
            <a:r>
              <a:rPr lang="pt-BR"/>
              <a:t>4</a:t>
            </a:r>
          </a:p>
        </p:txBody>
      </p:sp>
      <p:sp>
        <p:nvSpPr>
          <p:cNvPr id="51" name="Espaço Reservado para Conteúdo 50"/>
          <p:cNvSpPr>
            <a:spLocks noGrp="1"/>
          </p:cNvSpPr>
          <p:nvPr>
            <p:ph idx="22"/>
          </p:nvPr>
        </p:nvSpPr>
        <p:spPr/>
        <p:txBody>
          <a:bodyPr rtlCol="0"/>
          <a:lstStyle/>
          <a:p>
            <a:pPr rtl="0"/>
            <a:r>
              <a:rPr lang="pt-BR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21612569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o Número do Slide 1"/>
          <p:cNvSpPr>
            <a:spLocks noGrp="1"/>
          </p:cNvSpPr>
          <p:nvPr>
            <p:ph type="sldNum" sz="quarter" idx="4"/>
          </p:nvPr>
        </p:nvSpPr>
        <p:spPr>
          <a:xfrm>
            <a:off x="11657818" y="6484937"/>
            <a:ext cx="533348" cy="365125"/>
          </a:xfrm>
        </p:spPr>
        <p:txBody>
          <a:bodyPr rtlCol="0"/>
          <a:lstStyle/>
          <a:p>
            <a:pPr rtl="0"/>
            <a:fld id="{5AE1514C-5E56-4738-A1FF-4B1CFD2A3E36}" type="slidenum">
              <a:rPr lang="pt-BR" smtClean="0"/>
              <a:pPr rtl="0"/>
              <a:t>6</a:t>
            </a:fld>
            <a:endParaRPr lang="pt-BR"/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6096000" y="3429000"/>
            <a:ext cx="6096000" cy="2600712"/>
          </a:xfrm>
        </p:spPr>
        <p:txBody>
          <a:bodyPr rtlCol="0"/>
          <a:lstStyle/>
          <a:p>
            <a:pPr rtl="0"/>
            <a:r>
              <a:rPr lang="pt-BR" dirty="0" smtClean="0"/>
              <a:t>AUTOCONHECIMENTO</a:t>
            </a:r>
            <a:endParaRPr lang="pt-BR" dirty="0"/>
          </a:p>
          <a:p>
            <a:pPr lvl="2" rtl="0"/>
            <a:r>
              <a:rPr lang="pt-BR" sz="2100" dirty="0" smtClean="0"/>
              <a:t>Quem não se conhece não consegue falar de si, muito menos fazer marketing pessoal.</a:t>
            </a:r>
          </a:p>
          <a:p>
            <a:pPr lvl="2" rtl="0"/>
            <a:r>
              <a:rPr lang="pt-BR" sz="2100" b="1" dirty="0" smtClean="0"/>
              <a:t>Não se conhecer é um impedimento  para se desenvolver.</a:t>
            </a:r>
            <a:endParaRPr lang="pt-BR" sz="2100" b="1" dirty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9"/>
          </p:nvPr>
        </p:nvSpPr>
        <p:spPr>
          <a:xfrm>
            <a:off x="6180534" y="1554163"/>
            <a:ext cx="5791200" cy="590931"/>
          </a:xfrm>
        </p:spPr>
        <p:txBody>
          <a:bodyPr rtlCol="0"/>
          <a:lstStyle/>
          <a:p>
            <a:pPr rtl="0"/>
            <a:r>
              <a:rPr lang="pt-BR" dirty="0" smtClean="0"/>
              <a:t>Caminho para a conquista!</a:t>
            </a:r>
            <a:endParaRPr lang="pt-BR" dirty="0"/>
          </a:p>
        </p:txBody>
      </p:sp>
      <p:sp>
        <p:nvSpPr>
          <p:cNvPr id="20" name="Espaço Reservado para Conteúdo 19"/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pPr rtl="0"/>
            <a:r>
              <a:rPr lang="pt-BR" dirty="0" smtClean="0"/>
              <a:t>2</a:t>
            </a:r>
            <a:endParaRPr lang="pt-BR" dirty="0"/>
          </a:p>
        </p:txBody>
      </p:sp>
      <p:pic>
        <p:nvPicPr>
          <p:cNvPr id="15" name="Espaço Reservado para Imagem 14" descr="autoconhecimento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0371" r="203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1779182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ço Reservado para Imagem 8" descr="cacd-diplomata-itamaraty-diplomacia-o-que-voce-precisa-saber-antes-de-comecar-a-estudar-para-o-cacd.pn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6741" r="26741"/>
          <a:stretch>
            <a:fillRect/>
          </a:stretch>
        </p:blipFill>
        <p:spPr/>
      </p:pic>
      <p:sp>
        <p:nvSpPr>
          <p:cNvPr id="2" name="Espaço Reservado para o Número do Slide 1"/>
          <p:cNvSpPr>
            <a:spLocks noGrp="1"/>
          </p:cNvSpPr>
          <p:nvPr>
            <p:ph type="sldNum" sz="quarter" idx="4"/>
          </p:nvPr>
        </p:nvSpPr>
        <p:spPr>
          <a:xfrm>
            <a:off x="11657818" y="6484937"/>
            <a:ext cx="533348" cy="365125"/>
          </a:xfrm>
        </p:spPr>
        <p:txBody>
          <a:bodyPr rtlCol="0"/>
          <a:lstStyle/>
          <a:p>
            <a:pPr rtl="0"/>
            <a:fld id="{5AE1514C-5E56-4738-A1FF-4B1CFD2A3E36}" type="slidenum">
              <a:rPr lang="pt-BR" smtClean="0"/>
              <a:pPr rtl="0"/>
              <a:t>7</a:t>
            </a:fld>
            <a:endParaRPr lang="pt-BR"/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6096000" y="3429000"/>
            <a:ext cx="6096000" cy="2766911"/>
          </a:xfrm>
        </p:spPr>
        <p:txBody>
          <a:bodyPr rtlCol="0"/>
          <a:lstStyle/>
          <a:p>
            <a:pPr rtl="0"/>
            <a:r>
              <a:rPr lang="pt-BR" dirty="0" smtClean="0"/>
              <a:t>Preparação</a:t>
            </a:r>
            <a:endParaRPr lang="pt-BR" dirty="0"/>
          </a:p>
          <a:p>
            <a:pPr lvl="2" rtl="0"/>
            <a:r>
              <a:rPr lang="pt-BR" dirty="0" smtClean="0"/>
              <a:t>Invista tempo em sua preparação para as entrevistas.</a:t>
            </a:r>
          </a:p>
          <a:p>
            <a:pPr lvl="2" rtl="0"/>
            <a:r>
              <a:rPr lang="pt-BR" b="1" dirty="0" smtClean="0"/>
              <a:t>Não espere surgir a entrevista para se preparar.</a:t>
            </a:r>
            <a:endParaRPr lang="pt-BR" b="1" dirty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9"/>
          </p:nvPr>
        </p:nvSpPr>
        <p:spPr>
          <a:xfrm>
            <a:off x="6180534" y="1554163"/>
            <a:ext cx="5791200" cy="590931"/>
          </a:xfrm>
        </p:spPr>
        <p:txBody>
          <a:bodyPr rtlCol="0"/>
          <a:lstStyle/>
          <a:p>
            <a:pPr rtl="0"/>
            <a:r>
              <a:rPr lang="pt-BR" dirty="0" smtClean="0"/>
              <a:t>Comece o quanto antes!</a:t>
            </a:r>
            <a:endParaRPr lang="pt-BR" dirty="0"/>
          </a:p>
        </p:txBody>
      </p:sp>
      <p:sp>
        <p:nvSpPr>
          <p:cNvPr id="20" name="Espaço Reservado para Conteúdo 19"/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pPr rtl="0"/>
            <a:r>
              <a:rPr lang="pt-BR" dirty="0" smtClean="0"/>
              <a:t>3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6094443" cy="685800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779182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302995" y="2516778"/>
            <a:ext cx="11660405" cy="1492144"/>
          </a:xfrm>
        </p:spPr>
        <p:txBody>
          <a:bodyPr rtlCol="0"/>
          <a:lstStyle/>
          <a:p>
            <a:pPr rtl="0"/>
            <a:r>
              <a:rPr lang="pt-BR" dirty="0" smtClean="0"/>
              <a:t>PRINCIPAIS QUESTÕES NA ENTREVISTA DE EMPREGO.</a:t>
            </a:r>
            <a:endParaRPr lang="pt-BR" dirty="0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0"/>
          </p:nvPr>
        </p:nvSpPr>
        <p:spPr>
          <a:xfrm>
            <a:off x="3902058" y="366814"/>
            <a:ext cx="4376615" cy="369332"/>
          </a:xfrm>
        </p:spPr>
        <p:txBody>
          <a:bodyPr rtlCol="0"/>
          <a:lstStyle/>
          <a:p>
            <a:pPr rtl="0"/>
            <a:r>
              <a:rPr lang="pt-BR" dirty="0" smtClean="0"/>
              <a:t>IMPORTANTE</a:t>
            </a:r>
            <a:endParaRPr lang="pt-BR" dirty="0"/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304801" y="4206240"/>
            <a:ext cx="11658600" cy="424732"/>
          </a:xfrm>
        </p:spPr>
        <p:txBody>
          <a:bodyPr rtlCol="0"/>
          <a:lstStyle/>
          <a:p>
            <a:pPr rtl="0"/>
            <a:r>
              <a:rPr lang="pt-BR" dirty="0" smtClean="0"/>
              <a:t>SE PREPARE PARA RESPONDER ADEQUADAMENTE CADA UMA DELAS.</a:t>
            </a:r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2"/>
          </p:nvPr>
        </p:nvSpPr>
        <p:spPr>
          <a:xfrm>
            <a:off x="5873350" y="1007413"/>
            <a:ext cx="519693" cy="1200329"/>
          </a:xfrm>
        </p:spPr>
        <p:txBody>
          <a:bodyPr rtlCol="0"/>
          <a:lstStyle/>
          <a:p>
            <a:pPr rtl="0"/>
            <a:r>
              <a:rPr lang="pt-BR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3937079039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6096000" y="431800"/>
            <a:ext cx="5371038" cy="1395767"/>
          </a:xfrm>
        </p:spPr>
        <p:txBody>
          <a:bodyPr/>
          <a:lstStyle/>
          <a:p>
            <a:r>
              <a:rPr lang="pt-BR" dirty="0" smtClean="0"/>
              <a:t>PRINCIPAIS QUESTÕES REALIZADAS NA ENTREVISTA DE EMPREGO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1"/>
          </p:nvPr>
        </p:nvSpPr>
        <p:spPr>
          <a:xfrm>
            <a:off x="293687" y="3436331"/>
            <a:ext cx="2286000" cy="986937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pt-BR" dirty="0" smtClean="0"/>
              <a:t>Me fale sobre você.</a:t>
            </a:r>
          </a:p>
          <a:p>
            <a:pPr marL="342900" indent="-342900">
              <a:buAutoNum type="arabicPeriod"/>
            </a:pPr>
            <a:endParaRPr lang="pt-BR" dirty="0" smtClean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21058" y="0"/>
            <a:ext cx="4083304" cy="1357295"/>
          </a:xfrm>
        </p:spPr>
        <p:txBody>
          <a:bodyPr/>
          <a:lstStyle/>
          <a:p>
            <a:r>
              <a:rPr lang="pt-BR" dirty="0" smtClean="0"/>
              <a:t>ENTREVISTA DE EMPREGO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2"/>
          </p:nvPr>
        </p:nvSpPr>
        <p:spPr>
          <a:xfrm>
            <a:off x="2661017" y="3436331"/>
            <a:ext cx="2286000" cy="637097"/>
          </a:xfrm>
        </p:spPr>
        <p:txBody>
          <a:bodyPr/>
          <a:lstStyle/>
          <a:p>
            <a:r>
              <a:rPr lang="pt-BR" dirty="0" smtClean="0"/>
              <a:t>2. Por que devo te contratar?</a:t>
            </a:r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3"/>
          </p:nvPr>
        </p:nvSpPr>
        <p:spPr>
          <a:xfrm>
            <a:off x="5028347" y="3436331"/>
            <a:ext cx="2286000" cy="637097"/>
          </a:xfrm>
        </p:spPr>
        <p:txBody>
          <a:bodyPr/>
          <a:lstStyle/>
          <a:p>
            <a:r>
              <a:rPr lang="pt-BR" dirty="0" smtClean="0"/>
              <a:t>3. Quais seus pontos fortes?</a:t>
            </a:r>
            <a:endParaRPr lang="pt-BR" dirty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4"/>
          </p:nvPr>
        </p:nvSpPr>
        <p:spPr>
          <a:xfrm>
            <a:off x="7395677" y="3436331"/>
            <a:ext cx="2286000" cy="637097"/>
          </a:xfrm>
        </p:spPr>
        <p:txBody>
          <a:bodyPr/>
          <a:lstStyle/>
          <a:p>
            <a:r>
              <a:rPr lang="pt-BR" dirty="0" smtClean="0"/>
              <a:t>4. Quais seus pontos de melhoria?</a:t>
            </a:r>
            <a:endParaRPr lang="pt-BR" dirty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5"/>
          </p:nvPr>
        </p:nvSpPr>
        <p:spPr>
          <a:xfrm>
            <a:off x="9763006" y="3436331"/>
            <a:ext cx="2286000" cy="858697"/>
          </a:xfrm>
        </p:spPr>
        <p:txBody>
          <a:bodyPr/>
          <a:lstStyle/>
          <a:p>
            <a:r>
              <a:rPr lang="pt-BR" dirty="0" smtClean="0"/>
              <a:t>5. Por que quer trabalhar nesta empresa?</a:t>
            </a: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997E989-D798-4C62-8E93-3D2D613C2488}" type="slidenum">
              <a:rPr lang="pt-BR" noProof="0" smtClean="0"/>
              <a:pPr rtl="0"/>
              <a:t>9</a:t>
            </a:fld>
            <a:endParaRPr lang="pt-BR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 descr="atendimento-e-atendimento-ao-cliente-comercial-recursos-humanos-e-redes-sociais_123766-135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0196" r="20196"/>
          <a:stretch>
            <a:fillRect/>
          </a:stretch>
        </p:blipFill>
        <p:spPr/>
      </p:pic>
      <p:sp>
        <p:nvSpPr>
          <p:cNvPr id="2" name="Espaço Reservado para o Número do Slide 1"/>
          <p:cNvSpPr>
            <a:spLocks noGrp="1"/>
          </p:cNvSpPr>
          <p:nvPr>
            <p:ph type="sldNum" sz="quarter" idx="4"/>
          </p:nvPr>
        </p:nvSpPr>
        <p:spPr>
          <a:xfrm>
            <a:off x="11786072" y="6492875"/>
            <a:ext cx="393567" cy="365125"/>
          </a:xfrm>
        </p:spPr>
        <p:txBody>
          <a:bodyPr rtlCol="0"/>
          <a:lstStyle/>
          <a:p>
            <a:pPr rtl="0"/>
            <a:fld id="{5AE1514C-5E56-4738-A1FF-4B1CFD2A3E36}" type="slidenum">
              <a:rPr lang="pt-BR" smtClean="0"/>
              <a:pPr rtl="0"/>
              <a:t>10</a:t>
            </a:fld>
            <a:endParaRPr lang="pt-BR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129338" cy="2634054"/>
          </a:xfrm>
        </p:spPr>
        <p:txBody>
          <a:bodyPr rtlCol="0"/>
          <a:lstStyle/>
          <a:p>
            <a:pPr rtl="0"/>
            <a:r>
              <a:rPr lang="pt-BR" dirty="0" smtClean="0"/>
              <a:t>NETWORKING</a:t>
            </a:r>
            <a:endParaRPr lang="pt-BR" dirty="0"/>
          </a:p>
          <a:p>
            <a:pPr lvl="1" rtl="0"/>
            <a:r>
              <a:rPr lang="pt-BR" sz="2400" dirty="0" smtClean="0"/>
              <a:t>Crie conexões e valorize cada relação.</a:t>
            </a:r>
            <a:endParaRPr lang="pt-BR" sz="2400" dirty="0"/>
          </a:p>
          <a:p>
            <a:pPr lvl="3" rtl="0"/>
            <a:r>
              <a:rPr lang="pt-BR" dirty="0" smtClean="0"/>
              <a:t>As oportunidades surgem de onde menos esperamos.</a:t>
            </a:r>
          </a:p>
          <a:p>
            <a:pPr lvl="3" rtl="0"/>
            <a:endParaRPr lang="pt-BR" dirty="0" smtClean="0"/>
          </a:p>
          <a:p>
            <a:pPr lvl="3" rtl="0"/>
            <a:r>
              <a:rPr lang="pt-BR" dirty="0" smtClean="0"/>
              <a:t>Agregue valor e se faça ser lembrado.</a:t>
            </a:r>
          </a:p>
        </p:txBody>
      </p:sp>
      <p:sp>
        <p:nvSpPr>
          <p:cNvPr id="13" name="Espaço Reservado para Conteúdo 12"/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pPr rtl="0"/>
            <a:r>
              <a:rPr lang="pt-BR" dirty="0" smtClean="0"/>
              <a:t>4</a:t>
            </a:r>
            <a:endParaRPr lang="pt-BR" dirty="0"/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19"/>
          </p:nvPr>
        </p:nvSpPr>
        <p:spPr>
          <a:xfrm>
            <a:off x="169069" y="1554163"/>
            <a:ext cx="5791200" cy="590931"/>
          </a:xfrm>
        </p:spPr>
        <p:txBody>
          <a:bodyPr rtlCol="0"/>
          <a:lstStyle/>
          <a:p>
            <a:pPr rtl="0"/>
            <a:r>
              <a:rPr lang="pt-BR" dirty="0" smtClean="0"/>
              <a:t>Invista em suas relações!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867218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Imagem 6" descr="foto-redes-Cred-pressureua-istock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6812" r="26812"/>
          <a:stretch>
            <a:fillRect/>
          </a:stretch>
        </p:blipFill>
        <p:spPr/>
      </p:pic>
      <p:sp>
        <p:nvSpPr>
          <p:cNvPr id="30" name="Espaço Reservado para Texto 29"/>
          <p:cNvSpPr>
            <a:spLocks noGrp="1"/>
          </p:cNvSpPr>
          <p:nvPr>
            <p:ph type="body" sz="quarter" idx="11"/>
          </p:nvPr>
        </p:nvSpPr>
        <p:spPr>
          <a:xfrm>
            <a:off x="6094445" y="3118515"/>
            <a:ext cx="6097555" cy="3739485"/>
          </a:xfrm>
        </p:spPr>
        <p:txBody>
          <a:bodyPr rtlCol="0"/>
          <a:lstStyle/>
          <a:p>
            <a:pPr rtl="0"/>
            <a:r>
              <a:rPr lang="pt-BR" dirty="0" smtClean="0"/>
              <a:t>EXPLORE ESTE RECURSO</a:t>
            </a:r>
            <a:endParaRPr lang="pt-BR" dirty="0"/>
          </a:p>
          <a:p>
            <a:pPr lvl="2" rtl="0"/>
            <a:r>
              <a:rPr lang="pt-BR" dirty="0" smtClean="0"/>
              <a:t>Cuidado com a imagem que está  passando!</a:t>
            </a:r>
          </a:p>
          <a:p>
            <a:pPr lvl="2"/>
            <a:r>
              <a:rPr lang="pt-BR" b="1" dirty="0" smtClean="0"/>
              <a:t>Divergência entre as informações contidas em redes sociais  e o que você fala na entrevista gera reprovação.</a:t>
            </a:r>
          </a:p>
          <a:p>
            <a:pPr lvl="2" rtl="0"/>
            <a:endParaRPr lang="pt-BR" dirty="0"/>
          </a:p>
        </p:txBody>
      </p:sp>
      <p:sp>
        <p:nvSpPr>
          <p:cNvPr id="22" name="Espaço Reservado para Texto 21"/>
          <p:cNvSpPr>
            <a:spLocks noGrp="1"/>
          </p:cNvSpPr>
          <p:nvPr>
            <p:ph type="body" sz="quarter" idx="19"/>
          </p:nvPr>
        </p:nvSpPr>
        <p:spPr>
          <a:xfrm>
            <a:off x="6094443" y="1554163"/>
            <a:ext cx="6097556" cy="590931"/>
          </a:xfrm>
        </p:spPr>
        <p:txBody>
          <a:bodyPr rtlCol="0"/>
          <a:lstStyle/>
          <a:p>
            <a:pPr rtl="0"/>
            <a:r>
              <a:rPr lang="pt-BR" dirty="0" smtClean="0"/>
              <a:t>Redes Sociais</a:t>
            </a:r>
            <a:endParaRPr lang="pt-BR" dirty="0"/>
          </a:p>
        </p:txBody>
      </p:sp>
      <p:sp>
        <p:nvSpPr>
          <p:cNvPr id="40" name="Espaço Reservado para Conteúdo 39"/>
          <p:cNvSpPr>
            <a:spLocks noGrp="1"/>
          </p:cNvSpPr>
          <p:nvPr>
            <p:ph idx="18"/>
          </p:nvPr>
        </p:nvSpPr>
        <p:spPr>
          <a:xfrm>
            <a:off x="7954500" y="419100"/>
            <a:ext cx="2377440" cy="840230"/>
          </a:xfrm>
        </p:spPr>
        <p:txBody>
          <a:bodyPr rtlCol="0"/>
          <a:lstStyle/>
          <a:p>
            <a:pPr rtl="0"/>
            <a:r>
              <a:rPr lang="pt-BR" dirty="0" smtClean="0"/>
              <a:t>5</a:t>
            </a:r>
            <a:endParaRPr lang="pt-BR" dirty="0"/>
          </a:p>
        </p:txBody>
      </p:sp>
      <p:sp>
        <p:nvSpPr>
          <p:cNvPr id="2" name="Espaço Reservado para o Número do Slide 1"/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5AE1514C-5E56-4738-A1FF-4B1CFD2A3E36}" type="slidenum">
              <a:rPr lang="pt-BR" smtClean="0"/>
              <a:pPr rtl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2092916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1219939" y="2240230"/>
            <a:ext cx="9107555" cy="1200329"/>
          </a:xfrm>
        </p:spPr>
        <p:txBody>
          <a:bodyPr rtlCol="0"/>
          <a:lstStyle/>
          <a:p>
            <a:pPr rtl="0"/>
            <a:r>
              <a:rPr lang="pt-BR" dirty="0" smtClean="0"/>
              <a:t>COMECE HOJE!</a:t>
            </a:r>
            <a:endParaRPr lang="pt-BR" dirty="0"/>
          </a:p>
        </p:txBody>
      </p:sp>
      <p:sp>
        <p:nvSpPr>
          <p:cNvPr id="4" name="Título 6">
            <a:extLst>
              <a:ext uri="{FF2B5EF4-FFF2-40B4-BE49-F238E27FC236}">
                <a16:creationId xmlns:a16="http://schemas.microsoft.com/office/drawing/2014/main" xmlns="" id="{34BDD74C-5263-464C-AA3C-D945D23978FF}"/>
              </a:ext>
            </a:extLst>
          </p:cNvPr>
          <p:cNvSpPr txBox="1">
            <a:spLocks/>
          </p:cNvSpPr>
          <p:nvPr/>
        </p:nvSpPr>
        <p:spPr>
          <a:xfrm>
            <a:off x="4433852" y="4256429"/>
            <a:ext cx="5756957" cy="927824"/>
          </a:xfrm>
          <a:prstGeom prst="rect">
            <a:avLst/>
          </a:prstGeom>
        </p:spPr>
        <p:txBody>
          <a:bodyPr vert="horz" lIns="457200" tIns="45720" rIns="45720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r>
              <a:rPr lang="pt-BR" dirty="0" smtClean="0"/>
              <a:t>PERSISTA!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492825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16401425_win32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ICROSOF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38384578_TF16401425" id="{2F6EDBBF-45A6-4ED7-A58B-60E1212A733D}" vid="{E28B2232-43BB-4B18-BC9D-5BA03EA63416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B169265F5570449793BBD2A59419F9" ma:contentTypeVersion="13" ma:contentTypeDescription="Crie um novo documento." ma:contentTypeScope="" ma:versionID="62dba069c466748f585185bd0789bcc1">
  <xsd:schema xmlns:xsd="http://www.w3.org/2001/XMLSchema" xmlns:xs="http://www.w3.org/2001/XMLSchema" xmlns:p="http://schemas.microsoft.com/office/2006/metadata/properties" xmlns:ns2="a35c3375-76ed-425e-98c2-d00368861632" xmlns:ns3="20c7c8de-dbb5-4f06-b80f-0c71893fa4f6" targetNamespace="http://schemas.microsoft.com/office/2006/metadata/properties" ma:root="true" ma:fieldsID="f797c9bb4521c98682bcad85a2d98db3" ns2:_="" ns3:_="">
    <xsd:import namespace="a35c3375-76ed-425e-98c2-d00368861632"/>
    <xsd:import namespace="20c7c8de-dbb5-4f06-b80f-0c71893fa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c3375-76ed-425e-98c2-d003688616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c7c8de-dbb5-4f06-b80f-0c71893fa4f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a35c3375-76ed-425e-98c2-d00368861632" xsi:nil="true"/>
  </documentManagement>
</p:properties>
</file>

<file path=customXml/itemProps1.xml><?xml version="1.0" encoding="utf-8"?>
<ds:datastoreItem xmlns:ds="http://schemas.openxmlformats.org/officeDocument/2006/customXml" ds:itemID="{530CA71C-6B24-463C-853F-076A02E27C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B35E31-8EAB-4ED3-A4EC-EB33B9CD35E3}"/>
</file>

<file path=customXml/itemProps3.xml><?xml version="1.0" encoding="utf-8"?>
<ds:datastoreItem xmlns:ds="http://schemas.openxmlformats.org/officeDocument/2006/customXml" ds:itemID="{9D2E6351-E64A-42DD-A554-7DF75222212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tf16401425_win32</Template>
  <TotalTime>0</TotalTime>
  <Words>525</Words>
  <PresentationFormat>Personalizar</PresentationFormat>
  <Paragraphs>109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tf16401425_win32</vt:lpstr>
      <vt:lpstr>EMPREGO APÓS</vt:lpstr>
      <vt:lpstr>Slide 2</vt:lpstr>
      <vt:lpstr>Slide 3</vt:lpstr>
      <vt:lpstr>Slide 4</vt:lpstr>
      <vt:lpstr>Slide 5</vt:lpstr>
      <vt:lpstr>Slide 6</vt:lpstr>
      <vt:lpstr>Slide 7</vt:lpstr>
      <vt:lpstr>PRINCIPAIS QUESTÕES NA ENTREVISTA DE EMPREGO.</vt:lpstr>
      <vt:lpstr>ENTREVISTA DE EMPREGO</vt:lpstr>
      <vt:lpstr>Slide 10</vt:lpstr>
      <vt:lpstr>Slide 11</vt:lpstr>
      <vt:lpstr>COMECE HOJE!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2021-03-01T13:41:31Z</dcterms:created>
  <dcterms:modified xsi:type="dcterms:W3CDTF">2021-03-04T22:18:16Z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0x0101003AB169265F5570449793BBD2A59419F9</vt:lpwstr>
  </property>
</Properties>
</file>